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66" r:id="rId3"/>
    <p:sldId id="367" r:id="rId5"/>
    <p:sldId id="399" r:id="rId6"/>
    <p:sldId id="391" r:id="rId7"/>
    <p:sldId id="392" r:id="rId8"/>
    <p:sldId id="395" r:id="rId9"/>
    <p:sldId id="396" r:id="rId10"/>
    <p:sldId id="401" r:id="rId11"/>
    <p:sldId id="400" r:id="rId12"/>
    <p:sldId id="397" r:id="rId13"/>
    <p:sldId id="398" r:id="rId14"/>
  </p:sldIdLst>
  <p:sldSz cx="12192000" cy="6858000"/>
  <p:notesSz cx="7103745" cy="10234295"/>
  <p:embeddedFontLst>
    <p:embeddedFont>
      <p:font typeface="华文行楷" panose="02010800040101010101" charset="-122"/>
      <p:regular r:id="rId18"/>
    </p:embeddedFont>
    <p:embeddedFont>
      <p:font typeface="幼圆" panose="02010509060101010101" charset="-122"/>
      <p:regular r:id="rId19"/>
    </p:embeddedFont>
    <p:embeddedFont>
      <p:font typeface="Castellar" panose="020A0402060406010301" pitchFamily="18" charset="0"/>
      <p:regular r:id="rId20"/>
    </p:embeddedFont>
    <p:embeddedFont>
      <p:font typeface="微软雅黑" panose="020B0503020204020204" charset="-122"/>
      <p:regular r:id="rId21"/>
    </p:embeddedFont>
    <p:embeddedFont>
      <p:font typeface="隶书" panose="02010509060101010101" charset="-122"/>
      <p:regular r:id="rId22"/>
    </p:embeddedFont>
    <p:embeddedFont>
      <p:font typeface="华文中宋" panose="02010600040101010101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404040"/>
    <a:srgbClr val="7E7E7E"/>
    <a:srgbClr val="FFFFFF"/>
    <a:srgbClr val="BDCFDB"/>
    <a:srgbClr val="595959"/>
    <a:srgbClr val="E9E4E1"/>
    <a:srgbClr val="B38B68"/>
    <a:srgbClr val="705400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-570" y="-108"/>
      </p:cViewPr>
      <p:guideLst>
        <p:guide orient="horz" pos="2097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0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5" y="3801451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5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44" r="18143" b="-144"/>
          <a:stretch>
            <a:fillRect/>
          </a:stretch>
        </p:blipFill>
        <p:spPr>
          <a:xfrm rot="16200000">
            <a:off x="2658111" y="-2666365"/>
            <a:ext cx="6858000" cy="12191999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90330" y="461483"/>
            <a:ext cx="11211339" cy="59237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3"/>
          <a:stretch>
            <a:fillRect/>
          </a:stretch>
        </p:blipFill>
        <p:spPr>
          <a:xfrm rot="16200000">
            <a:off x="2667001" y="-2667635"/>
            <a:ext cx="6858000" cy="12191999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1366016" y="888653"/>
            <a:ext cx="9459968" cy="508196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57880" y="2726690"/>
            <a:ext cx="5476240" cy="860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50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全球天气查询系统</a:t>
            </a:r>
            <a:endParaRPr lang="zh-CN" altLang="en-US" sz="5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12665" y="4001770"/>
            <a:ext cx="25666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项目汇报人：唐红</a:t>
            </a:r>
            <a:endParaRPr lang="zh-CN" altLang="zh-CN" sz="200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2018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年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6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月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日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4"/>
          <p:cNvSpPr txBox="1"/>
          <p:nvPr/>
        </p:nvSpPr>
        <p:spPr>
          <a:xfrm>
            <a:off x="5950263" y="1242103"/>
            <a:ext cx="4511112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just" defTabSz="912495">
              <a:lnSpc>
                <a:spcPct val="150000"/>
              </a:lnSpc>
              <a:defRPr/>
            </a:pPr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cmd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窗口运行，界面不美观，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可以做一个</a:t>
            </a:r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前端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页面来展示天气情况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5"/>
          <p:cNvSpPr/>
          <p:nvPr/>
        </p:nvSpPr>
        <p:spPr bwMode="auto">
          <a:xfrm rot="5400000">
            <a:off x="1494338" y="1707835"/>
            <a:ext cx="3067840" cy="2765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7E7E7E"/>
          </a:solidFill>
          <a:ln w="9525" cap="flat">
            <a:noFill/>
            <a:prstDash val="solid"/>
            <a:miter lim="800000"/>
          </a:ln>
        </p:spPr>
        <p:txBody>
          <a:bodyPr vert="horz" wrap="square" lIns="121792" tIns="60893" rIns="121792" bIns="60893" numCol="1" anchor="t" anchorCtr="0" compatLnSpc="1"/>
          <a:lstStyle/>
          <a:p>
            <a:pPr defTabSz="1217295">
              <a:defRPr/>
            </a:pPr>
            <a:endParaRPr lang="zh-CN" altLang="en-US" sz="24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2" name="TextBox 56"/>
          <p:cNvSpPr txBox="1"/>
          <p:nvPr/>
        </p:nvSpPr>
        <p:spPr>
          <a:xfrm>
            <a:off x="2360357" y="2229459"/>
            <a:ext cx="1398028" cy="1721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 defTabSz="1217295">
              <a:defRPr/>
            </a:pPr>
            <a:r>
              <a:rPr lang="zh-CN" altLang="en-US" sz="3730" kern="0" dirty="0">
                <a:solidFill>
                  <a:sysClr val="window" lastClr="FFFFFF"/>
                </a:solidFill>
                <a:latin typeface="+mn-lt"/>
                <a:ea typeface="+mn-ea"/>
                <a:cs typeface="+mn-ea"/>
                <a:sym typeface="+mn-lt"/>
              </a:rPr>
              <a:t>收获与</a:t>
            </a:r>
            <a:endParaRPr lang="zh-CN" altLang="en-US" sz="3730" kern="0" dirty="0">
              <a:solidFill>
                <a:sysClr val="window" lastClr="FFFFFF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defTabSz="1217295">
              <a:defRPr/>
            </a:pPr>
            <a:r>
              <a:rPr lang="zh-CN" altLang="en-US" sz="3730" kern="0" dirty="0">
                <a:solidFill>
                  <a:sysClr val="window" lastClr="FFFFFF"/>
                </a:solidFill>
                <a:latin typeface="+mn-lt"/>
                <a:ea typeface="+mn-ea"/>
                <a:cs typeface="+mn-ea"/>
                <a:sym typeface="+mn-lt"/>
              </a:rPr>
              <a:t>不足</a:t>
            </a:r>
            <a:endParaRPr lang="zh-CN" altLang="en-US" sz="3730" kern="0" dirty="0">
              <a:solidFill>
                <a:sysClr val="window" lastClr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Freeform 5"/>
          <p:cNvSpPr/>
          <p:nvPr/>
        </p:nvSpPr>
        <p:spPr bwMode="auto">
          <a:xfrm rot="5400000">
            <a:off x="1345362" y="1589261"/>
            <a:ext cx="3365784" cy="300229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792" tIns="60893" rIns="121792" bIns="60893" numCol="1" anchor="t" anchorCtr="0" compatLnSpc="1"/>
          <a:lstStyle/>
          <a:p>
            <a:pPr defTabSz="1217295">
              <a:defRPr/>
            </a:pPr>
            <a:endParaRPr lang="zh-CN" altLang="en-US" sz="24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758608" y="1326177"/>
            <a:ext cx="570243" cy="570419"/>
          </a:xfrm>
          <a:prstGeom prst="ellipse">
            <a:avLst/>
          </a:prstGeom>
          <a:solidFill>
            <a:srgbClr val="7E7E7E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91347" tIns="45672" rIns="91347" bIns="45672" rtlCol="0" anchor="ctr"/>
          <a:lstStyle/>
          <a:p>
            <a:pPr algn="ctr" defTabSz="1217295"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cs typeface="+mn-ea"/>
                <a:sym typeface="+mn-lt"/>
              </a:rPr>
              <a:t>1</a:t>
            </a:r>
            <a:endParaRPr lang="zh-CN" altLang="en-US" sz="2400" b="1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89287" y="2924584"/>
            <a:ext cx="570243" cy="570419"/>
          </a:xfrm>
          <a:prstGeom prst="ellipse">
            <a:avLst/>
          </a:prstGeom>
          <a:solidFill>
            <a:srgbClr val="7E7E7E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91347" tIns="45672" rIns="91347" bIns="45672" rtlCol="0" anchor="ctr"/>
          <a:lstStyle/>
          <a:p>
            <a:pPr algn="ctr" defTabSz="1217295"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cs typeface="+mn-ea"/>
                <a:sym typeface="+mn-lt"/>
              </a:rPr>
              <a:t>2</a:t>
            </a:r>
            <a:endParaRPr lang="zh-CN" altLang="en-US" sz="2400" b="1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58608" y="4329546"/>
            <a:ext cx="570243" cy="570419"/>
          </a:xfrm>
          <a:prstGeom prst="ellipse">
            <a:avLst/>
          </a:prstGeom>
          <a:solidFill>
            <a:srgbClr val="7E7E7E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91347" tIns="45672" rIns="91347" bIns="45672" rtlCol="0" anchor="ctr"/>
          <a:lstStyle/>
          <a:p>
            <a:pPr algn="ctr" defTabSz="1217295"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cs typeface="+mn-ea"/>
                <a:sym typeface="+mn-lt"/>
              </a:rPr>
              <a:t>3</a:t>
            </a:r>
            <a:endParaRPr lang="zh-CN" altLang="en-US" sz="2400" b="1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17" name="组合 13"/>
          <p:cNvGrpSpPr/>
          <p:nvPr/>
        </p:nvGrpSpPr>
        <p:grpSpPr>
          <a:xfrm>
            <a:off x="4328858" y="1374335"/>
            <a:ext cx="1401872" cy="472824"/>
            <a:chOff x="3513818" y="1963801"/>
            <a:chExt cx="1051729" cy="35461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接连接符 8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sp>
        <p:nvSpPr>
          <p:cNvPr id="10" name="TextBox 64"/>
          <p:cNvSpPr txBox="1"/>
          <p:nvPr/>
        </p:nvSpPr>
        <p:spPr>
          <a:xfrm>
            <a:off x="6678326" y="3070793"/>
            <a:ext cx="4511112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just" defTabSz="912495">
              <a:lnSpc>
                <a:spcPct val="150000"/>
              </a:lnSpc>
              <a:defRPr/>
            </a:pP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运行代码后</a:t>
            </a:r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不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可以无限查询其他城市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TextBox 65"/>
          <p:cNvSpPr txBox="1"/>
          <p:nvPr/>
        </p:nvSpPr>
        <p:spPr>
          <a:xfrm>
            <a:off x="5950200" y="4329265"/>
            <a:ext cx="4511112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just" defTabSz="912495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每个时间段的天气情况不断更新，造成程序需要不断更新数据读取的长度，不然会报错</a:t>
            </a: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7" name="组合 18"/>
          <p:cNvGrpSpPr/>
          <p:nvPr/>
        </p:nvGrpSpPr>
        <p:grpSpPr>
          <a:xfrm>
            <a:off x="5112929" y="3019096"/>
            <a:ext cx="1401872" cy="472824"/>
            <a:chOff x="3513818" y="1963801"/>
            <a:chExt cx="1051729" cy="354618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6350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6350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0" name="组合 21"/>
          <p:cNvGrpSpPr/>
          <p:nvPr/>
        </p:nvGrpSpPr>
        <p:grpSpPr>
          <a:xfrm>
            <a:off x="4411408" y="4387863"/>
            <a:ext cx="1401872" cy="472824"/>
            <a:chOff x="3513818" y="1963801"/>
            <a:chExt cx="1051729" cy="354618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ldLvl="0" animBg="1"/>
      <p:bldP spid="12" grpId="0"/>
      <p:bldP spid="13" grpId="0" bldLvl="0" animBg="1"/>
      <p:bldP spid="14" grpId="0" bldLvl="0" animBg="1"/>
      <p:bldP spid="15" grpId="0" bldLvl="0" animBg="1"/>
      <p:bldP spid="16" grpId="0" bldLvl="0" animBg="1"/>
      <p:bldP spid="10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3"/>
          <a:stretch>
            <a:fillRect/>
          </a:stretch>
        </p:blipFill>
        <p:spPr>
          <a:xfrm rot="16200000">
            <a:off x="2667001" y="-2667635"/>
            <a:ext cx="6858000" cy="12191999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1366016" y="888653"/>
            <a:ext cx="9459968" cy="508196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08935" y="2922270"/>
            <a:ext cx="5476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sz="6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感谢观看！</a:t>
            </a:r>
            <a:endParaRPr lang="zh-CN" altLang="en-US" sz="6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2" grpId="1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44" r="18143" b="-144"/>
          <a:stretch>
            <a:fillRect/>
          </a:stretch>
        </p:blipFill>
        <p:spPr>
          <a:xfrm rot="16200000">
            <a:off x="2667001" y="-2667000"/>
            <a:ext cx="6858000" cy="1219199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90330" y="461483"/>
            <a:ext cx="11211339" cy="592372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1146810" y="2882265"/>
            <a:ext cx="742315" cy="730250"/>
          </a:xfrm>
          <a:prstGeom prst="diamond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2894412" y="2851596"/>
            <a:ext cx="742121" cy="742121"/>
          </a:xfrm>
          <a:prstGeom prst="diamond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4726001" y="2850960"/>
            <a:ext cx="742121" cy="742121"/>
          </a:xfrm>
          <a:prstGeom prst="diamond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553047" y="2850959"/>
            <a:ext cx="742121" cy="742121"/>
          </a:xfrm>
          <a:prstGeom prst="diamond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3416" y="3023234"/>
            <a:ext cx="56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80909" y="3022599"/>
            <a:ext cx="56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12417" y="3023064"/>
            <a:ext cx="56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9821" y="3022599"/>
            <a:ext cx="56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459599" y="3720007"/>
            <a:ext cx="211620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zh-CN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自我介绍</a:t>
            </a:r>
            <a:endParaRPr lang="zh-CN" altLang="zh-CN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2207092" y="3720003"/>
            <a:ext cx="211620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项目内容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4125485" y="3720087"/>
            <a:ext cx="211620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功能介绍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5865980" y="3720086"/>
            <a:ext cx="211620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本周计划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58587" y="1467863"/>
            <a:ext cx="5274222" cy="706755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Castellar" panose="020A0402060406010301" pitchFamily="18" charset="0"/>
                <a:ea typeface="微软雅黑" panose="020B0503020204020204" charset="-122"/>
              </a:rPr>
              <a:t>目录</a:t>
            </a:r>
            <a:r>
              <a:rPr lang="en-US" altLang="zh-CN" sz="4000" dirty="0">
                <a:latin typeface="Castellar" panose="020A0402060406010301" pitchFamily="18" charset="0"/>
                <a:ea typeface="微软雅黑" panose="020B0503020204020204" charset="-122"/>
              </a:rPr>
              <a:t>/CONTENT</a:t>
            </a:r>
            <a:endParaRPr lang="zh-CN" altLang="en-US" sz="4000" dirty="0">
              <a:latin typeface="Castellar" panose="020A0402060406010301" pitchFamily="18" charset="0"/>
              <a:ea typeface="微软雅黑" panose="020B0503020204020204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8379942" y="2883344"/>
            <a:ext cx="742121" cy="742121"/>
          </a:xfrm>
          <a:prstGeom prst="diamond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10201122" y="2850959"/>
            <a:ext cx="742121" cy="742121"/>
          </a:xfrm>
          <a:prstGeom prst="diamond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66716" y="3021964"/>
            <a:ext cx="56984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5</a:t>
            </a:r>
            <a:endParaRPr lang="en-US" sz="2000" b="1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87896" y="3047364"/>
            <a:ext cx="56984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6</a:t>
            </a:r>
            <a:endParaRPr lang="en-US" sz="2000" b="1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7692875" y="3720086"/>
            <a:ext cx="211620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时间安排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9514055" y="3720086"/>
            <a:ext cx="211620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收获与不足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bldLvl="0" animBg="1"/>
      <p:bldP spid="4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1218015" y="1860198"/>
            <a:ext cx="9796629" cy="2849633"/>
            <a:chOff x="1171444" y="2186821"/>
            <a:chExt cx="9796676" cy="2850292"/>
          </a:xfrm>
        </p:grpSpPr>
        <p:sp>
          <p:nvSpPr>
            <p:cNvPr id="51" name="矩形 50"/>
            <p:cNvSpPr/>
            <p:nvPr/>
          </p:nvSpPr>
          <p:spPr>
            <a:xfrm flipV="1">
              <a:off x="1290088" y="4356530"/>
              <a:ext cx="9497261" cy="1344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52" name="组合 34"/>
            <p:cNvGrpSpPr/>
            <p:nvPr/>
          </p:nvGrpSpPr>
          <p:grpSpPr bwMode="auto">
            <a:xfrm>
              <a:off x="5005471" y="2186821"/>
              <a:ext cx="2007470" cy="2011082"/>
              <a:chOff x="8762" y="11315"/>
              <a:chExt cx="1154113" cy="1155699"/>
            </a:xfrm>
            <a:solidFill>
              <a:schemeClr val="bg1"/>
            </a:solidFill>
          </p:grpSpPr>
          <p:sp>
            <p:nvSpPr>
              <p:cNvPr id="53" name="Oval 30"/>
              <p:cNvSpPr>
                <a:spLocks noChangeArrowheads="1"/>
              </p:cNvSpPr>
              <p:nvPr/>
            </p:nvSpPr>
            <p:spPr bwMode="auto">
              <a:xfrm>
                <a:off x="8762" y="11315"/>
                <a:ext cx="1154113" cy="1155699"/>
              </a:xfrm>
              <a:prstGeom prst="ellipse">
                <a:avLst/>
              </a:pr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465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266700" y="128587"/>
                <a:ext cx="638175" cy="868362"/>
              </a:xfrm>
              <a:custGeom>
                <a:avLst/>
                <a:gdLst>
                  <a:gd name="T0" fmla="*/ 128715 w 709"/>
                  <a:gd name="T1" fmla="*/ 322149 h 965"/>
                  <a:gd name="T2" fmla="*/ 196223 w 709"/>
                  <a:gd name="T3" fmla="*/ 480524 h 965"/>
                  <a:gd name="T4" fmla="*/ 251130 w 709"/>
                  <a:gd name="T5" fmla="*/ 607403 h 965"/>
                  <a:gd name="T6" fmla="*/ 374444 w 709"/>
                  <a:gd name="T7" fmla="*/ 611003 h 965"/>
                  <a:gd name="T8" fmla="*/ 401447 w 709"/>
                  <a:gd name="T9" fmla="*/ 560611 h 965"/>
                  <a:gd name="T10" fmla="*/ 469855 w 709"/>
                  <a:gd name="T11" fmla="*/ 432831 h 965"/>
                  <a:gd name="T12" fmla="*/ 319538 w 709"/>
                  <a:gd name="T13" fmla="*/ 132279 h 965"/>
                  <a:gd name="T14" fmla="*/ 264631 w 709"/>
                  <a:gd name="T15" fmla="*/ 650597 h 965"/>
                  <a:gd name="T16" fmla="*/ 201624 w 709"/>
                  <a:gd name="T17" fmla="*/ 578608 h 965"/>
                  <a:gd name="T18" fmla="*/ 135916 w 709"/>
                  <a:gd name="T19" fmla="*/ 455328 h 965"/>
                  <a:gd name="T20" fmla="*/ 319538 w 709"/>
                  <a:gd name="T21" fmla="*/ 91785 h 965"/>
                  <a:gd name="T22" fmla="*/ 503159 w 709"/>
                  <a:gd name="T23" fmla="*/ 455328 h 965"/>
                  <a:gd name="T24" fmla="*/ 436551 w 709"/>
                  <a:gd name="T25" fmla="*/ 578608 h 965"/>
                  <a:gd name="T26" fmla="*/ 374444 w 709"/>
                  <a:gd name="T27" fmla="*/ 650597 h 965"/>
                  <a:gd name="T28" fmla="*/ 228627 w 709"/>
                  <a:gd name="T29" fmla="*/ 778376 h 965"/>
                  <a:gd name="T30" fmla="*/ 383445 w 709"/>
                  <a:gd name="T31" fmla="*/ 807172 h 965"/>
                  <a:gd name="T32" fmla="*/ 383445 w 709"/>
                  <a:gd name="T33" fmla="*/ 748681 h 965"/>
                  <a:gd name="T34" fmla="*/ 246629 w 709"/>
                  <a:gd name="T35" fmla="*/ 796373 h 965"/>
                  <a:gd name="T36" fmla="*/ 395146 w 709"/>
                  <a:gd name="T37" fmla="*/ 796373 h 965"/>
                  <a:gd name="T38" fmla="*/ 413149 w 709"/>
                  <a:gd name="T39" fmla="*/ 778376 h 965"/>
                  <a:gd name="T40" fmla="*/ 228627 w 709"/>
                  <a:gd name="T41" fmla="*/ 685691 h 965"/>
                  <a:gd name="T42" fmla="*/ 413149 w 709"/>
                  <a:gd name="T43" fmla="*/ 778376 h 965"/>
                  <a:gd name="T44" fmla="*/ 411348 w 709"/>
                  <a:gd name="T45" fmla="*/ 362642 h 965"/>
                  <a:gd name="T46" fmla="*/ 349241 w 709"/>
                  <a:gd name="T47" fmla="*/ 424733 h 965"/>
                  <a:gd name="T48" fmla="*/ 288934 w 709"/>
                  <a:gd name="T49" fmla="*/ 424733 h 965"/>
                  <a:gd name="T50" fmla="*/ 226827 w 709"/>
                  <a:gd name="T51" fmla="*/ 362642 h 965"/>
                  <a:gd name="T52" fmla="*/ 226827 w 709"/>
                  <a:gd name="T53" fmla="*/ 302352 h 965"/>
                  <a:gd name="T54" fmla="*/ 288934 w 709"/>
                  <a:gd name="T55" fmla="*/ 239362 h 965"/>
                  <a:gd name="T56" fmla="*/ 349241 w 709"/>
                  <a:gd name="T57" fmla="*/ 239362 h 965"/>
                  <a:gd name="T58" fmla="*/ 411348 w 709"/>
                  <a:gd name="T59" fmla="*/ 302352 h 965"/>
                  <a:gd name="T60" fmla="*/ 612972 w 709"/>
                  <a:gd name="T61" fmla="*/ 293353 h 965"/>
                  <a:gd name="T62" fmla="*/ 580568 w 709"/>
                  <a:gd name="T63" fmla="*/ 322149 h 965"/>
                  <a:gd name="T64" fmla="*/ 612972 w 709"/>
                  <a:gd name="T65" fmla="*/ 341046 h 965"/>
                  <a:gd name="T66" fmla="*/ 612972 w 709"/>
                  <a:gd name="T67" fmla="*/ 293353 h 965"/>
                  <a:gd name="T68" fmla="*/ 542764 w 709"/>
                  <a:gd name="T69" fmla="*/ 127780 h 965"/>
                  <a:gd name="T70" fmla="*/ 509460 w 709"/>
                  <a:gd name="T71" fmla="*/ 94485 h 965"/>
                  <a:gd name="T72" fmla="*/ 518461 w 709"/>
                  <a:gd name="T73" fmla="*/ 152976 h 965"/>
                  <a:gd name="T74" fmla="*/ 342040 w 709"/>
                  <a:gd name="T75" fmla="*/ 61190 h 965"/>
                  <a:gd name="T76" fmla="*/ 318637 w 709"/>
                  <a:gd name="T77" fmla="*/ 0 h 965"/>
                  <a:gd name="T78" fmla="*/ 294335 w 709"/>
                  <a:gd name="T79" fmla="*/ 61190 h 965"/>
                  <a:gd name="T80" fmla="*/ 117014 w 709"/>
                  <a:gd name="T81" fmla="*/ 155675 h 965"/>
                  <a:gd name="T82" fmla="*/ 127815 w 709"/>
                  <a:gd name="T83" fmla="*/ 98084 h 965"/>
                  <a:gd name="T84" fmla="*/ 93611 w 709"/>
                  <a:gd name="T85" fmla="*/ 132279 h 965"/>
                  <a:gd name="T86" fmla="*/ 57607 w 709"/>
                  <a:gd name="T87" fmla="*/ 322149 h 965"/>
                  <a:gd name="T88" fmla="*/ 25203 w 709"/>
                  <a:gd name="T89" fmla="*/ 293353 h 965"/>
                  <a:gd name="T90" fmla="*/ 25203 w 709"/>
                  <a:gd name="T91" fmla="*/ 341046 h 965"/>
                  <a:gd name="T92" fmla="*/ 57607 w 709"/>
                  <a:gd name="T93" fmla="*/ 322149 h 96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709" h="965">
                    <a:moveTo>
                      <a:pt x="355" y="147"/>
                    </a:moveTo>
                    <a:cubicBezTo>
                      <a:pt x="238" y="147"/>
                      <a:pt x="143" y="241"/>
                      <a:pt x="143" y="358"/>
                    </a:cubicBezTo>
                    <a:cubicBezTo>
                      <a:pt x="143" y="414"/>
                      <a:pt x="187" y="481"/>
                      <a:pt x="188" y="481"/>
                    </a:cubicBezTo>
                    <a:cubicBezTo>
                      <a:pt x="197" y="496"/>
                      <a:pt x="210" y="519"/>
                      <a:pt x="218" y="534"/>
                    </a:cubicBezTo>
                    <a:lnTo>
                      <a:pt x="264" y="623"/>
                    </a:lnTo>
                    <a:cubicBezTo>
                      <a:pt x="272" y="639"/>
                      <a:pt x="279" y="662"/>
                      <a:pt x="279" y="675"/>
                    </a:cubicBezTo>
                    <a:cubicBezTo>
                      <a:pt x="279" y="675"/>
                      <a:pt x="284" y="679"/>
                      <a:pt x="294" y="679"/>
                    </a:cubicBezTo>
                    <a:lnTo>
                      <a:pt x="416" y="679"/>
                    </a:lnTo>
                    <a:cubicBezTo>
                      <a:pt x="425" y="679"/>
                      <a:pt x="430" y="675"/>
                      <a:pt x="431" y="674"/>
                    </a:cubicBezTo>
                    <a:cubicBezTo>
                      <a:pt x="430" y="662"/>
                      <a:pt x="437" y="639"/>
                      <a:pt x="446" y="623"/>
                    </a:cubicBezTo>
                    <a:lnTo>
                      <a:pt x="491" y="534"/>
                    </a:lnTo>
                    <a:cubicBezTo>
                      <a:pt x="499" y="519"/>
                      <a:pt x="513" y="495"/>
                      <a:pt x="522" y="481"/>
                    </a:cubicBezTo>
                    <a:cubicBezTo>
                      <a:pt x="537" y="458"/>
                      <a:pt x="566" y="402"/>
                      <a:pt x="566" y="358"/>
                    </a:cubicBezTo>
                    <a:cubicBezTo>
                      <a:pt x="566" y="241"/>
                      <a:pt x="471" y="147"/>
                      <a:pt x="355" y="147"/>
                    </a:cubicBezTo>
                    <a:close/>
                    <a:moveTo>
                      <a:pt x="416" y="723"/>
                    </a:moveTo>
                    <a:lnTo>
                      <a:pt x="294" y="723"/>
                    </a:lnTo>
                    <a:cubicBezTo>
                      <a:pt x="261" y="723"/>
                      <a:pt x="235" y="702"/>
                      <a:pt x="235" y="675"/>
                    </a:cubicBezTo>
                    <a:cubicBezTo>
                      <a:pt x="235" y="671"/>
                      <a:pt x="231" y="656"/>
                      <a:pt x="224" y="643"/>
                    </a:cubicBezTo>
                    <a:lnTo>
                      <a:pt x="179" y="554"/>
                    </a:lnTo>
                    <a:cubicBezTo>
                      <a:pt x="172" y="540"/>
                      <a:pt x="159" y="519"/>
                      <a:pt x="151" y="506"/>
                    </a:cubicBezTo>
                    <a:cubicBezTo>
                      <a:pt x="145" y="498"/>
                      <a:pt x="99" y="425"/>
                      <a:pt x="99" y="358"/>
                    </a:cubicBezTo>
                    <a:cubicBezTo>
                      <a:pt x="99" y="217"/>
                      <a:pt x="214" y="102"/>
                      <a:pt x="355" y="102"/>
                    </a:cubicBezTo>
                    <a:cubicBezTo>
                      <a:pt x="495" y="102"/>
                      <a:pt x="610" y="217"/>
                      <a:pt x="610" y="358"/>
                    </a:cubicBezTo>
                    <a:cubicBezTo>
                      <a:pt x="610" y="425"/>
                      <a:pt x="564" y="498"/>
                      <a:pt x="559" y="506"/>
                    </a:cubicBezTo>
                    <a:cubicBezTo>
                      <a:pt x="550" y="518"/>
                      <a:pt x="537" y="541"/>
                      <a:pt x="530" y="554"/>
                    </a:cubicBezTo>
                    <a:lnTo>
                      <a:pt x="485" y="643"/>
                    </a:lnTo>
                    <a:cubicBezTo>
                      <a:pt x="478" y="656"/>
                      <a:pt x="475" y="671"/>
                      <a:pt x="475" y="675"/>
                    </a:cubicBezTo>
                    <a:cubicBezTo>
                      <a:pt x="475" y="702"/>
                      <a:pt x="449" y="723"/>
                      <a:pt x="416" y="723"/>
                    </a:cubicBezTo>
                    <a:close/>
                    <a:moveTo>
                      <a:pt x="287" y="832"/>
                    </a:moveTo>
                    <a:cubicBezTo>
                      <a:pt x="269" y="832"/>
                      <a:pt x="254" y="846"/>
                      <a:pt x="254" y="865"/>
                    </a:cubicBezTo>
                    <a:cubicBezTo>
                      <a:pt x="254" y="883"/>
                      <a:pt x="269" y="897"/>
                      <a:pt x="287" y="897"/>
                    </a:cubicBezTo>
                    <a:lnTo>
                      <a:pt x="426" y="897"/>
                    </a:lnTo>
                    <a:cubicBezTo>
                      <a:pt x="444" y="897"/>
                      <a:pt x="459" y="883"/>
                      <a:pt x="459" y="865"/>
                    </a:cubicBezTo>
                    <a:cubicBezTo>
                      <a:pt x="459" y="846"/>
                      <a:pt x="444" y="832"/>
                      <a:pt x="426" y="832"/>
                    </a:cubicBezTo>
                    <a:lnTo>
                      <a:pt x="287" y="832"/>
                    </a:lnTo>
                    <a:close/>
                    <a:moveTo>
                      <a:pt x="274" y="885"/>
                    </a:moveTo>
                    <a:cubicBezTo>
                      <a:pt x="276" y="929"/>
                      <a:pt x="312" y="965"/>
                      <a:pt x="356" y="965"/>
                    </a:cubicBezTo>
                    <a:cubicBezTo>
                      <a:pt x="401" y="965"/>
                      <a:pt x="437" y="929"/>
                      <a:pt x="439" y="885"/>
                    </a:cubicBezTo>
                    <a:lnTo>
                      <a:pt x="274" y="885"/>
                    </a:lnTo>
                    <a:close/>
                    <a:moveTo>
                      <a:pt x="459" y="865"/>
                    </a:moveTo>
                    <a:lnTo>
                      <a:pt x="254" y="865"/>
                    </a:lnTo>
                    <a:lnTo>
                      <a:pt x="254" y="762"/>
                    </a:lnTo>
                    <a:lnTo>
                      <a:pt x="459" y="762"/>
                    </a:lnTo>
                    <a:lnTo>
                      <a:pt x="459" y="865"/>
                    </a:lnTo>
                    <a:close/>
                    <a:moveTo>
                      <a:pt x="491" y="369"/>
                    </a:moveTo>
                    <a:cubicBezTo>
                      <a:pt x="491" y="388"/>
                      <a:pt x="476" y="403"/>
                      <a:pt x="457" y="403"/>
                    </a:cubicBezTo>
                    <a:lnTo>
                      <a:pt x="388" y="403"/>
                    </a:lnTo>
                    <a:lnTo>
                      <a:pt x="388" y="472"/>
                    </a:lnTo>
                    <a:cubicBezTo>
                      <a:pt x="388" y="491"/>
                      <a:pt x="373" y="506"/>
                      <a:pt x="355" y="506"/>
                    </a:cubicBezTo>
                    <a:cubicBezTo>
                      <a:pt x="336" y="506"/>
                      <a:pt x="321" y="491"/>
                      <a:pt x="321" y="472"/>
                    </a:cubicBezTo>
                    <a:lnTo>
                      <a:pt x="321" y="403"/>
                    </a:lnTo>
                    <a:lnTo>
                      <a:pt x="252" y="403"/>
                    </a:lnTo>
                    <a:cubicBezTo>
                      <a:pt x="233" y="403"/>
                      <a:pt x="218" y="388"/>
                      <a:pt x="218" y="369"/>
                    </a:cubicBezTo>
                    <a:cubicBezTo>
                      <a:pt x="218" y="351"/>
                      <a:pt x="233" y="336"/>
                      <a:pt x="252" y="336"/>
                    </a:cubicBezTo>
                    <a:lnTo>
                      <a:pt x="321" y="336"/>
                    </a:lnTo>
                    <a:lnTo>
                      <a:pt x="321" y="266"/>
                    </a:lnTo>
                    <a:cubicBezTo>
                      <a:pt x="321" y="248"/>
                      <a:pt x="336" y="233"/>
                      <a:pt x="355" y="233"/>
                    </a:cubicBezTo>
                    <a:cubicBezTo>
                      <a:pt x="373" y="233"/>
                      <a:pt x="388" y="248"/>
                      <a:pt x="388" y="266"/>
                    </a:cubicBezTo>
                    <a:lnTo>
                      <a:pt x="388" y="336"/>
                    </a:lnTo>
                    <a:lnTo>
                      <a:pt x="457" y="336"/>
                    </a:lnTo>
                    <a:cubicBezTo>
                      <a:pt x="476" y="336"/>
                      <a:pt x="491" y="351"/>
                      <a:pt x="491" y="369"/>
                    </a:cubicBezTo>
                    <a:close/>
                    <a:moveTo>
                      <a:pt x="681" y="326"/>
                    </a:moveTo>
                    <a:lnTo>
                      <a:pt x="643" y="326"/>
                    </a:lnTo>
                    <a:cubicBezTo>
                      <a:pt x="644" y="336"/>
                      <a:pt x="645" y="347"/>
                      <a:pt x="645" y="358"/>
                    </a:cubicBezTo>
                    <a:cubicBezTo>
                      <a:pt x="645" y="365"/>
                      <a:pt x="644" y="372"/>
                      <a:pt x="643" y="379"/>
                    </a:cubicBezTo>
                    <a:lnTo>
                      <a:pt x="681" y="379"/>
                    </a:lnTo>
                    <a:cubicBezTo>
                      <a:pt x="696" y="379"/>
                      <a:pt x="709" y="367"/>
                      <a:pt x="709" y="352"/>
                    </a:cubicBezTo>
                    <a:cubicBezTo>
                      <a:pt x="709" y="338"/>
                      <a:pt x="696" y="326"/>
                      <a:pt x="681" y="326"/>
                    </a:cubicBezTo>
                    <a:close/>
                    <a:moveTo>
                      <a:pt x="576" y="170"/>
                    </a:moveTo>
                    <a:lnTo>
                      <a:pt x="603" y="142"/>
                    </a:lnTo>
                    <a:cubicBezTo>
                      <a:pt x="614" y="131"/>
                      <a:pt x="614" y="114"/>
                      <a:pt x="604" y="104"/>
                    </a:cubicBezTo>
                    <a:cubicBezTo>
                      <a:pt x="594" y="94"/>
                      <a:pt x="577" y="94"/>
                      <a:pt x="566" y="105"/>
                    </a:cubicBezTo>
                    <a:lnTo>
                      <a:pt x="538" y="132"/>
                    </a:lnTo>
                    <a:cubicBezTo>
                      <a:pt x="552" y="144"/>
                      <a:pt x="564" y="156"/>
                      <a:pt x="576" y="170"/>
                    </a:cubicBezTo>
                    <a:close/>
                    <a:moveTo>
                      <a:pt x="354" y="67"/>
                    </a:moveTo>
                    <a:cubicBezTo>
                      <a:pt x="363" y="67"/>
                      <a:pt x="372" y="68"/>
                      <a:pt x="380" y="68"/>
                    </a:cubicBezTo>
                    <a:lnTo>
                      <a:pt x="380" y="27"/>
                    </a:lnTo>
                    <a:cubicBezTo>
                      <a:pt x="380" y="12"/>
                      <a:pt x="368" y="0"/>
                      <a:pt x="354" y="0"/>
                    </a:cubicBezTo>
                    <a:cubicBezTo>
                      <a:pt x="339" y="0"/>
                      <a:pt x="327" y="12"/>
                      <a:pt x="327" y="27"/>
                    </a:cubicBezTo>
                    <a:lnTo>
                      <a:pt x="327" y="68"/>
                    </a:lnTo>
                    <a:cubicBezTo>
                      <a:pt x="336" y="68"/>
                      <a:pt x="345" y="67"/>
                      <a:pt x="354" y="67"/>
                    </a:cubicBezTo>
                    <a:close/>
                    <a:moveTo>
                      <a:pt x="130" y="173"/>
                    </a:moveTo>
                    <a:cubicBezTo>
                      <a:pt x="142" y="159"/>
                      <a:pt x="154" y="147"/>
                      <a:pt x="168" y="135"/>
                    </a:cubicBezTo>
                    <a:lnTo>
                      <a:pt x="142" y="109"/>
                    </a:lnTo>
                    <a:cubicBezTo>
                      <a:pt x="131" y="99"/>
                      <a:pt x="114" y="98"/>
                      <a:pt x="104" y="109"/>
                    </a:cubicBezTo>
                    <a:cubicBezTo>
                      <a:pt x="93" y="119"/>
                      <a:pt x="94" y="136"/>
                      <a:pt x="104" y="147"/>
                    </a:cubicBezTo>
                    <a:lnTo>
                      <a:pt x="130" y="173"/>
                    </a:lnTo>
                    <a:close/>
                    <a:moveTo>
                      <a:pt x="64" y="358"/>
                    </a:moveTo>
                    <a:cubicBezTo>
                      <a:pt x="64" y="347"/>
                      <a:pt x="64" y="336"/>
                      <a:pt x="66" y="326"/>
                    </a:cubicBezTo>
                    <a:lnTo>
                      <a:pt x="28" y="326"/>
                    </a:lnTo>
                    <a:cubicBezTo>
                      <a:pt x="13" y="326"/>
                      <a:pt x="0" y="338"/>
                      <a:pt x="0" y="352"/>
                    </a:cubicBezTo>
                    <a:cubicBezTo>
                      <a:pt x="0" y="367"/>
                      <a:pt x="13" y="379"/>
                      <a:pt x="28" y="379"/>
                    </a:cubicBezTo>
                    <a:lnTo>
                      <a:pt x="65" y="379"/>
                    </a:lnTo>
                    <a:cubicBezTo>
                      <a:pt x="64" y="372"/>
                      <a:pt x="64" y="365"/>
                      <a:pt x="64" y="3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 sz="2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5" name="组合 37"/>
            <p:cNvGrpSpPr/>
            <p:nvPr/>
          </p:nvGrpSpPr>
          <p:grpSpPr bwMode="auto">
            <a:xfrm>
              <a:off x="8851398" y="2485469"/>
              <a:ext cx="1473702" cy="1476354"/>
              <a:chOff x="0" y="0"/>
              <a:chExt cx="1154113" cy="1155698"/>
            </a:xfrm>
            <a:solidFill>
              <a:schemeClr val="bg1"/>
            </a:solidFill>
          </p:grpSpPr>
          <p:sp>
            <p:nvSpPr>
              <p:cNvPr id="56" name="Oval 3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54113" cy="1155699"/>
              </a:xfrm>
              <a:prstGeom prst="ellipse">
                <a:avLst/>
              </a:pr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465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Freeform 35"/>
              <p:cNvSpPr>
                <a:spLocks noEditPoints="1"/>
              </p:cNvSpPr>
              <p:nvPr/>
            </p:nvSpPr>
            <p:spPr bwMode="auto">
              <a:xfrm>
                <a:off x="269875" y="169862"/>
                <a:ext cx="563563" cy="766762"/>
              </a:xfrm>
              <a:custGeom>
                <a:avLst/>
                <a:gdLst>
                  <a:gd name="T0" fmla="*/ 73939 w 625"/>
                  <a:gd name="T1" fmla="*/ 124194 h 852"/>
                  <a:gd name="T2" fmla="*/ 62217 w 625"/>
                  <a:gd name="T3" fmla="*/ 766762 h 852"/>
                  <a:gd name="T4" fmla="*/ 563563 w 625"/>
                  <a:gd name="T5" fmla="*/ 188091 h 852"/>
                  <a:gd name="T6" fmla="*/ 520281 w 625"/>
                  <a:gd name="T7" fmla="*/ 201590 h 852"/>
                  <a:gd name="T8" fmla="*/ 64021 w 625"/>
                  <a:gd name="T9" fmla="*/ 722664 h 852"/>
                  <a:gd name="T10" fmla="*/ 243459 w 625"/>
                  <a:gd name="T11" fmla="*/ 81896 h 852"/>
                  <a:gd name="T12" fmla="*/ 320104 w 625"/>
                  <a:gd name="T13" fmla="*/ 81896 h 852"/>
                  <a:gd name="T14" fmla="*/ 280429 w 625"/>
                  <a:gd name="T15" fmla="*/ 122394 h 852"/>
                  <a:gd name="T16" fmla="*/ 196571 w 625"/>
                  <a:gd name="T17" fmla="*/ 83696 h 852"/>
                  <a:gd name="T18" fmla="*/ 103696 w 625"/>
                  <a:gd name="T19" fmla="*/ 194390 h 852"/>
                  <a:gd name="T20" fmla="*/ 459867 w 625"/>
                  <a:gd name="T21" fmla="*/ 194390 h 852"/>
                  <a:gd name="T22" fmla="*/ 366992 w 625"/>
                  <a:gd name="T23" fmla="*/ 83696 h 852"/>
                  <a:gd name="T24" fmla="*/ 196571 w 625"/>
                  <a:gd name="T25" fmla="*/ 83696 h 852"/>
                  <a:gd name="T26" fmla="*/ 199276 w 625"/>
                  <a:gd name="T27" fmla="*/ 582271 h 852"/>
                  <a:gd name="T28" fmla="*/ 136157 w 625"/>
                  <a:gd name="T29" fmla="*/ 600270 h 852"/>
                  <a:gd name="T30" fmla="*/ 122631 w 625"/>
                  <a:gd name="T31" fmla="*/ 613770 h 852"/>
                  <a:gd name="T32" fmla="*/ 199276 w 625"/>
                  <a:gd name="T33" fmla="*/ 619169 h 852"/>
                  <a:gd name="T34" fmla="*/ 119025 w 625"/>
                  <a:gd name="T35" fmla="*/ 658767 h 852"/>
                  <a:gd name="T36" fmla="*/ 218212 w 625"/>
                  <a:gd name="T37" fmla="*/ 610170 h 852"/>
                  <a:gd name="T38" fmla="*/ 218212 w 625"/>
                  <a:gd name="T39" fmla="*/ 578671 h 852"/>
                  <a:gd name="T40" fmla="*/ 99187 w 625"/>
                  <a:gd name="T41" fmla="*/ 584971 h 852"/>
                  <a:gd name="T42" fmla="*/ 192964 w 625"/>
                  <a:gd name="T43" fmla="*/ 683966 h 852"/>
                  <a:gd name="T44" fmla="*/ 192964 w 625"/>
                  <a:gd name="T45" fmla="*/ 301485 h 852"/>
                  <a:gd name="T46" fmla="*/ 136157 w 625"/>
                  <a:gd name="T47" fmla="*/ 318584 h 852"/>
                  <a:gd name="T48" fmla="*/ 155994 w 625"/>
                  <a:gd name="T49" fmla="*/ 368982 h 852"/>
                  <a:gd name="T50" fmla="*/ 119025 w 625"/>
                  <a:gd name="T51" fmla="*/ 382481 h 852"/>
                  <a:gd name="T52" fmla="*/ 192964 w 625"/>
                  <a:gd name="T53" fmla="*/ 281686 h 852"/>
                  <a:gd name="T54" fmla="*/ 99187 w 625"/>
                  <a:gd name="T55" fmla="*/ 380681 h 852"/>
                  <a:gd name="T56" fmla="*/ 217310 w 625"/>
                  <a:gd name="T57" fmla="*/ 323084 h 852"/>
                  <a:gd name="T58" fmla="*/ 216408 w 625"/>
                  <a:gd name="T59" fmla="*/ 296985 h 852"/>
                  <a:gd name="T60" fmla="*/ 199276 w 625"/>
                  <a:gd name="T61" fmla="*/ 452678 h 852"/>
                  <a:gd name="T62" fmla="*/ 122631 w 625"/>
                  <a:gd name="T63" fmla="*/ 471577 h 852"/>
                  <a:gd name="T64" fmla="*/ 199276 w 625"/>
                  <a:gd name="T65" fmla="*/ 522874 h 852"/>
                  <a:gd name="T66" fmla="*/ 218212 w 625"/>
                  <a:gd name="T67" fmla="*/ 438278 h 852"/>
                  <a:gd name="T68" fmla="*/ 99187 w 625"/>
                  <a:gd name="T69" fmla="*/ 442778 h 852"/>
                  <a:gd name="T70" fmla="*/ 199276 w 625"/>
                  <a:gd name="T71" fmla="*/ 541773 h 852"/>
                  <a:gd name="T72" fmla="*/ 260592 w 625"/>
                  <a:gd name="T73" fmla="*/ 418479 h 852"/>
                  <a:gd name="T74" fmla="*/ 294856 w 625"/>
                  <a:gd name="T75" fmla="*/ 650668 h 852"/>
                  <a:gd name="T76" fmla="*/ 452654 w 625"/>
                  <a:gd name="T77" fmla="*/ 602070 h 852"/>
                  <a:gd name="T78" fmla="*/ 288544 w 625"/>
                  <a:gd name="T79" fmla="*/ 644368 h 852"/>
                  <a:gd name="T80" fmla="*/ 452654 w 625"/>
                  <a:gd name="T81" fmla="*/ 456277 h 852"/>
                  <a:gd name="T82" fmla="*/ 288544 w 625"/>
                  <a:gd name="T83" fmla="*/ 368982 h 852"/>
                  <a:gd name="T84" fmla="*/ 288544 w 625"/>
                  <a:gd name="T85" fmla="*/ 316784 h 85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25" h="852">
                    <a:moveTo>
                      <a:pt x="48" y="224"/>
                    </a:moveTo>
                    <a:cubicBezTo>
                      <a:pt x="48" y="200"/>
                      <a:pt x="59" y="188"/>
                      <a:pt x="82" y="188"/>
                    </a:cubicBezTo>
                    <a:lnTo>
                      <a:pt x="82" y="138"/>
                    </a:lnTo>
                    <a:cubicBezTo>
                      <a:pt x="39" y="139"/>
                      <a:pt x="0" y="167"/>
                      <a:pt x="0" y="209"/>
                    </a:cubicBezTo>
                    <a:lnTo>
                      <a:pt x="0" y="783"/>
                    </a:lnTo>
                    <a:cubicBezTo>
                      <a:pt x="0" y="818"/>
                      <a:pt x="34" y="852"/>
                      <a:pt x="69" y="852"/>
                    </a:cubicBezTo>
                    <a:lnTo>
                      <a:pt x="556" y="852"/>
                    </a:lnTo>
                    <a:cubicBezTo>
                      <a:pt x="591" y="852"/>
                      <a:pt x="625" y="818"/>
                      <a:pt x="625" y="783"/>
                    </a:cubicBezTo>
                    <a:lnTo>
                      <a:pt x="625" y="209"/>
                    </a:lnTo>
                    <a:cubicBezTo>
                      <a:pt x="625" y="167"/>
                      <a:pt x="586" y="139"/>
                      <a:pt x="543" y="138"/>
                    </a:cubicBezTo>
                    <a:lnTo>
                      <a:pt x="543" y="188"/>
                    </a:lnTo>
                    <a:cubicBezTo>
                      <a:pt x="566" y="188"/>
                      <a:pt x="577" y="200"/>
                      <a:pt x="577" y="224"/>
                    </a:cubicBezTo>
                    <a:lnTo>
                      <a:pt x="577" y="768"/>
                    </a:lnTo>
                    <a:cubicBezTo>
                      <a:pt x="577" y="785"/>
                      <a:pt x="570" y="803"/>
                      <a:pt x="554" y="803"/>
                    </a:cubicBezTo>
                    <a:lnTo>
                      <a:pt x="71" y="803"/>
                    </a:lnTo>
                    <a:cubicBezTo>
                      <a:pt x="53" y="803"/>
                      <a:pt x="48" y="783"/>
                      <a:pt x="48" y="764"/>
                    </a:cubicBezTo>
                    <a:lnTo>
                      <a:pt x="48" y="224"/>
                    </a:lnTo>
                    <a:close/>
                    <a:moveTo>
                      <a:pt x="270" y="91"/>
                    </a:moveTo>
                    <a:cubicBezTo>
                      <a:pt x="270" y="71"/>
                      <a:pt x="289" y="52"/>
                      <a:pt x="309" y="52"/>
                    </a:cubicBezTo>
                    <a:lnTo>
                      <a:pt x="316" y="52"/>
                    </a:lnTo>
                    <a:cubicBezTo>
                      <a:pt x="336" y="52"/>
                      <a:pt x="355" y="71"/>
                      <a:pt x="355" y="91"/>
                    </a:cubicBezTo>
                    <a:lnTo>
                      <a:pt x="355" y="95"/>
                    </a:lnTo>
                    <a:cubicBezTo>
                      <a:pt x="355" y="117"/>
                      <a:pt x="336" y="136"/>
                      <a:pt x="314" y="136"/>
                    </a:cubicBezTo>
                    <a:lnTo>
                      <a:pt x="311" y="136"/>
                    </a:lnTo>
                    <a:cubicBezTo>
                      <a:pt x="289" y="136"/>
                      <a:pt x="270" y="117"/>
                      <a:pt x="270" y="95"/>
                    </a:cubicBezTo>
                    <a:lnTo>
                      <a:pt x="270" y="91"/>
                    </a:lnTo>
                    <a:close/>
                    <a:moveTo>
                      <a:pt x="218" y="93"/>
                    </a:moveTo>
                    <a:lnTo>
                      <a:pt x="149" y="93"/>
                    </a:lnTo>
                    <a:cubicBezTo>
                      <a:pt x="126" y="93"/>
                      <a:pt x="115" y="104"/>
                      <a:pt x="115" y="127"/>
                    </a:cubicBezTo>
                    <a:lnTo>
                      <a:pt x="115" y="216"/>
                    </a:lnTo>
                    <a:cubicBezTo>
                      <a:pt x="115" y="231"/>
                      <a:pt x="124" y="246"/>
                      <a:pt x="138" y="246"/>
                    </a:cubicBezTo>
                    <a:lnTo>
                      <a:pt x="487" y="246"/>
                    </a:lnTo>
                    <a:cubicBezTo>
                      <a:pt x="501" y="246"/>
                      <a:pt x="510" y="231"/>
                      <a:pt x="510" y="216"/>
                    </a:cubicBezTo>
                    <a:lnTo>
                      <a:pt x="510" y="127"/>
                    </a:lnTo>
                    <a:cubicBezTo>
                      <a:pt x="510" y="104"/>
                      <a:pt x="499" y="93"/>
                      <a:pt x="476" y="93"/>
                    </a:cubicBezTo>
                    <a:lnTo>
                      <a:pt x="407" y="93"/>
                    </a:lnTo>
                    <a:cubicBezTo>
                      <a:pt x="407" y="45"/>
                      <a:pt x="366" y="0"/>
                      <a:pt x="320" y="0"/>
                    </a:cubicBezTo>
                    <a:lnTo>
                      <a:pt x="305" y="0"/>
                    </a:lnTo>
                    <a:cubicBezTo>
                      <a:pt x="259" y="0"/>
                      <a:pt x="218" y="45"/>
                      <a:pt x="218" y="93"/>
                    </a:cubicBezTo>
                    <a:close/>
                    <a:moveTo>
                      <a:pt x="132" y="654"/>
                    </a:moveTo>
                    <a:cubicBezTo>
                      <a:pt x="132" y="649"/>
                      <a:pt x="133" y="647"/>
                      <a:pt x="138" y="647"/>
                    </a:cubicBezTo>
                    <a:lnTo>
                      <a:pt x="221" y="647"/>
                    </a:lnTo>
                    <a:lnTo>
                      <a:pt x="221" y="654"/>
                    </a:lnTo>
                    <a:cubicBezTo>
                      <a:pt x="221" y="661"/>
                      <a:pt x="186" y="680"/>
                      <a:pt x="180" y="684"/>
                    </a:cubicBezTo>
                    <a:cubicBezTo>
                      <a:pt x="174" y="679"/>
                      <a:pt x="161" y="667"/>
                      <a:pt x="151" y="667"/>
                    </a:cubicBezTo>
                    <a:lnTo>
                      <a:pt x="149" y="667"/>
                    </a:lnTo>
                    <a:cubicBezTo>
                      <a:pt x="144" y="667"/>
                      <a:pt x="136" y="675"/>
                      <a:pt x="136" y="680"/>
                    </a:cubicBezTo>
                    <a:lnTo>
                      <a:pt x="136" y="682"/>
                    </a:lnTo>
                    <a:cubicBezTo>
                      <a:pt x="136" y="688"/>
                      <a:pt x="167" y="721"/>
                      <a:pt x="173" y="721"/>
                    </a:cubicBezTo>
                    <a:lnTo>
                      <a:pt x="175" y="721"/>
                    </a:lnTo>
                    <a:cubicBezTo>
                      <a:pt x="180" y="721"/>
                      <a:pt x="214" y="693"/>
                      <a:pt x="221" y="688"/>
                    </a:cubicBezTo>
                    <a:cubicBezTo>
                      <a:pt x="221" y="700"/>
                      <a:pt x="225" y="738"/>
                      <a:pt x="214" y="738"/>
                    </a:cubicBezTo>
                    <a:lnTo>
                      <a:pt x="138" y="738"/>
                    </a:lnTo>
                    <a:cubicBezTo>
                      <a:pt x="133" y="738"/>
                      <a:pt x="132" y="737"/>
                      <a:pt x="132" y="732"/>
                    </a:cubicBezTo>
                    <a:lnTo>
                      <a:pt x="132" y="654"/>
                    </a:lnTo>
                    <a:close/>
                    <a:moveTo>
                      <a:pt x="214" y="760"/>
                    </a:moveTo>
                    <a:cubicBezTo>
                      <a:pt x="255" y="760"/>
                      <a:pt x="240" y="715"/>
                      <a:pt x="242" y="678"/>
                    </a:cubicBezTo>
                    <a:cubicBezTo>
                      <a:pt x="243" y="658"/>
                      <a:pt x="292" y="642"/>
                      <a:pt x="296" y="624"/>
                    </a:cubicBezTo>
                    <a:lnTo>
                      <a:pt x="290" y="624"/>
                    </a:lnTo>
                    <a:cubicBezTo>
                      <a:pt x="275" y="624"/>
                      <a:pt x="253" y="637"/>
                      <a:pt x="242" y="643"/>
                    </a:cubicBezTo>
                    <a:cubicBezTo>
                      <a:pt x="237" y="635"/>
                      <a:pt x="232" y="626"/>
                      <a:pt x="218" y="626"/>
                    </a:cubicBezTo>
                    <a:lnTo>
                      <a:pt x="134" y="626"/>
                    </a:lnTo>
                    <a:cubicBezTo>
                      <a:pt x="122" y="626"/>
                      <a:pt x="110" y="637"/>
                      <a:pt x="110" y="650"/>
                    </a:cubicBezTo>
                    <a:lnTo>
                      <a:pt x="110" y="736"/>
                    </a:lnTo>
                    <a:cubicBezTo>
                      <a:pt x="110" y="750"/>
                      <a:pt x="123" y="760"/>
                      <a:pt x="138" y="760"/>
                    </a:cubicBezTo>
                    <a:lnTo>
                      <a:pt x="214" y="760"/>
                    </a:lnTo>
                    <a:close/>
                    <a:moveTo>
                      <a:pt x="132" y="341"/>
                    </a:moveTo>
                    <a:cubicBezTo>
                      <a:pt x="132" y="336"/>
                      <a:pt x="133" y="335"/>
                      <a:pt x="138" y="335"/>
                    </a:cubicBezTo>
                    <a:lnTo>
                      <a:pt x="214" y="335"/>
                    </a:lnTo>
                    <a:cubicBezTo>
                      <a:pt x="219" y="335"/>
                      <a:pt x="221" y="336"/>
                      <a:pt x="221" y="341"/>
                    </a:cubicBezTo>
                    <a:cubicBezTo>
                      <a:pt x="221" y="346"/>
                      <a:pt x="184" y="371"/>
                      <a:pt x="180" y="371"/>
                    </a:cubicBezTo>
                    <a:cubicBezTo>
                      <a:pt x="175" y="371"/>
                      <a:pt x="164" y="354"/>
                      <a:pt x="151" y="354"/>
                    </a:cubicBezTo>
                    <a:cubicBezTo>
                      <a:pt x="145" y="354"/>
                      <a:pt x="136" y="361"/>
                      <a:pt x="136" y="367"/>
                    </a:cubicBezTo>
                    <a:lnTo>
                      <a:pt x="136" y="369"/>
                    </a:lnTo>
                    <a:cubicBezTo>
                      <a:pt x="136" y="378"/>
                      <a:pt x="166" y="406"/>
                      <a:pt x="173" y="410"/>
                    </a:cubicBezTo>
                    <a:lnTo>
                      <a:pt x="221" y="376"/>
                    </a:lnTo>
                    <a:lnTo>
                      <a:pt x="221" y="425"/>
                    </a:lnTo>
                    <a:lnTo>
                      <a:pt x="132" y="425"/>
                    </a:lnTo>
                    <a:lnTo>
                      <a:pt x="132" y="341"/>
                    </a:lnTo>
                    <a:close/>
                    <a:moveTo>
                      <a:pt x="240" y="330"/>
                    </a:moveTo>
                    <a:cubicBezTo>
                      <a:pt x="237" y="319"/>
                      <a:pt x="228" y="313"/>
                      <a:pt x="214" y="313"/>
                    </a:cubicBezTo>
                    <a:lnTo>
                      <a:pt x="138" y="313"/>
                    </a:lnTo>
                    <a:cubicBezTo>
                      <a:pt x="123" y="313"/>
                      <a:pt x="110" y="322"/>
                      <a:pt x="110" y="337"/>
                    </a:cubicBezTo>
                    <a:lnTo>
                      <a:pt x="110" y="423"/>
                    </a:lnTo>
                    <a:cubicBezTo>
                      <a:pt x="110" y="436"/>
                      <a:pt x="122" y="447"/>
                      <a:pt x="134" y="447"/>
                    </a:cubicBezTo>
                    <a:lnTo>
                      <a:pt x="218" y="447"/>
                    </a:lnTo>
                    <a:cubicBezTo>
                      <a:pt x="252" y="447"/>
                      <a:pt x="242" y="393"/>
                      <a:pt x="241" y="359"/>
                    </a:cubicBezTo>
                    <a:lnTo>
                      <a:pt x="296" y="313"/>
                    </a:lnTo>
                    <a:cubicBezTo>
                      <a:pt x="296" y="313"/>
                      <a:pt x="292" y="311"/>
                      <a:pt x="292" y="311"/>
                    </a:cubicBezTo>
                    <a:cubicBezTo>
                      <a:pt x="271" y="311"/>
                      <a:pt x="253" y="329"/>
                      <a:pt x="240" y="330"/>
                    </a:cubicBezTo>
                    <a:close/>
                    <a:moveTo>
                      <a:pt x="132" y="492"/>
                    </a:moveTo>
                    <a:lnTo>
                      <a:pt x="221" y="492"/>
                    </a:lnTo>
                    <a:lnTo>
                      <a:pt x="221" y="503"/>
                    </a:lnTo>
                    <a:lnTo>
                      <a:pt x="180" y="529"/>
                    </a:lnTo>
                    <a:lnTo>
                      <a:pt x="152" y="508"/>
                    </a:lnTo>
                    <a:cubicBezTo>
                      <a:pt x="145" y="513"/>
                      <a:pt x="136" y="515"/>
                      <a:pt x="136" y="524"/>
                    </a:cubicBezTo>
                    <a:cubicBezTo>
                      <a:pt x="136" y="531"/>
                      <a:pt x="167" y="565"/>
                      <a:pt x="173" y="565"/>
                    </a:cubicBezTo>
                    <a:cubicBezTo>
                      <a:pt x="183" y="565"/>
                      <a:pt x="209" y="536"/>
                      <a:pt x="221" y="533"/>
                    </a:cubicBezTo>
                    <a:lnTo>
                      <a:pt x="221" y="581"/>
                    </a:lnTo>
                    <a:lnTo>
                      <a:pt x="132" y="581"/>
                    </a:lnTo>
                    <a:lnTo>
                      <a:pt x="132" y="492"/>
                    </a:lnTo>
                    <a:close/>
                    <a:moveTo>
                      <a:pt x="242" y="487"/>
                    </a:moveTo>
                    <a:cubicBezTo>
                      <a:pt x="238" y="480"/>
                      <a:pt x="233" y="470"/>
                      <a:pt x="221" y="470"/>
                    </a:cubicBezTo>
                    <a:lnTo>
                      <a:pt x="132" y="470"/>
                    </a:lnTo>
                    <a:cubicBezTo>
                      <a:pt x="121" y="470"/>
                      <a:pt x="110" y="481"/>
                      <a:pt x="110" y="492"/>
                    </a:cubicBezTo>
                    <a:lnTo>
                      <a:pt x="110" y="581"/>
                    </a:lnTo>
                    <a:cubicBezTo>
                      <a:pt x="110" y="591"/>
                      <a:pt x="121" y="602"/>
                      <a:pt x="132" y="602"/>
                    </a:cubicBezTo>
                    <a:lnTo>
                      <a:pt x="221" y="602"/>
                    </a:lnTo>
                    <a:cubicBezTo>
                      <a:pt x="252" y="602"/>
                      <a:pt x="242" y="547"/>
                      <a:pt x="242" y="515"/>
                    </a:cubicBezTo>
                    <a:lnTo>
                      <a:pt x="296" y="469"/>
                    </a:lnTo>
                    <a:lnTo>
                      <a:pt x="289" y="465"/>
                    </a:lnTo>
                    <a:lnTo>
                      <a:pt x="242" y="487"/>
                    </a:lnTo>
                    <a:close/>
                    <a:moveTo>
                      <a:pt x="320" y="716"/>
                    </a:moveTo>
                    <a:cubicBezTo>
                      <a:pt x="320" y="721"/>
                      <a:pt x="322" y="723"/>
                      <a:pt x="327" y="723"/>
                    </a:cubicBezTo>
                    <a:lnTo>
                      <a:pt x="495" y="723"/>
                    </a:lnTo>
                    <a:cubicBezTo>
                      <a:pt x="500" y="723"/>
                      <a:pt x="502" y="721"/>
                      <a:pt x="502" y="716"/>
                    </a:cubicBezTo>
                    <a:lnTo>
                      <a:pt x="502" y="669"/>
                    </a:lnTo>
                    <a:cubicBezTo>
                      <a:pt x="502" y="664"/>
                      <a:pt x="500" y="663"/>
                      <a:pt x="495" y="663"/>
                    </a:cubicBezTo>
                    <a:lnTo>
                      <a:pt x="320" y="663"/>
                    </a:lnTo>
                    <a:lnTo>
                      <a:pt x="320" y="716"/>
                    </a:lnTo>
                    <a:close/>
                    <a:moveTo>
                      <a:pt x="320" y="565"/>
                    </a:moveTo>
                    <a:lnTo>
                      <a:pt x="502" y="565"/>
                    </a:lnTo>
                    <a:lnTo>
                      <a:pt x="502" y="507"/>
                    </a:lnTo>
                    <a:lnTo>
                      <a:pt x="320" y="507"/>
                    </a:lnTo>
                    <a:lnTo>
                      <a:pt x="320" y="565"/>
                    </a:lnTo>
                    <a:close/>
                    <a:moveTo>
                      <a:pt x="320" y="410"/>
                    </a:moveTo>
                    <a:lnTo>
                      <a:pt x="452" y="410"/>
                    </a:lnTo>
                    <a:lnTo>
                      <a:pt x="452" y="352"/>
                    </a:lnTo>
                    <a:lnTo>
                      <a:pt x="320" y="352"/>
                    </a:lnTo>
                    <a:lnTo>
                      <a:pt x="320" y="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 sz="2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组合 40"/>
            <p:cNvGrpSpPr/>
            <p:nvPr/>
          </p:nvGrpSpPr>
          <p:grpSpPr bwMode="auto">
            <a:xfrm>
              <a:off x="1813605" y="2474092"/>
              <a:ext cx="1486602" cy="1487230"/>
              <a:chOff x="27151" y="10365"/>
              <a:chExt cx="1155700" cy="1155698"/>
            </a:xfrm>
            <a:solidFill>
              <a:schemeClr val="bg1"/>
            </a:solidFill>
          </p:grpSpPr>
          <p:sp>
            <p:nvSpPr>
              <p:cNvPr id="59" name="Oval 33"/>
              <p:cNvSpPr>
                <a:spLocks noChangeArrowheads="1"/>
              </p:cNvSpPr>
              <p:nvPr/>
            </p:nvSpPr>
            <p:spPr bwMode="auto">
              <a:xfrm>
                <a:off x="27151" y="10365"/>
                <a:ext cx="1155700" cy="1155698"/>
              </a:xfrm>
              <a:prstGeom prst="ellipse">
                <a:avLst/>
              </a:pr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465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Freeform 36"/>
              <p:cNvSpPr>
                <a:spLocks noEditPoints="1"/>
              </p:cNvSpPr>
              <p:nvPr/>
            </p:nvSpPr>
            <p:spPr bwMode="auto">
              <a:xfrm>
                <a:off x="261937" y="217487"/>
                <a:ext cx="712788" cy="701675"/>
              </a:xfrm>
              <a:custGeom>
                <a:avLst/>
                <a:gdLst>
                  <a:gd name="T0" fmla="*/ 188097 w 792"/>
                  <a:gd name="T1" fmla="*/ 307152 h 779"/>
                  <a:gd name="T2" fmla="*/ 249296 w 792"/>
                  <a:gd name="T3" fmla="*/ 200865 h 779"/>
                  <a:gd name="T4" fmla="*/ 350994 w 792"/>
                  <a:gd name="T5" fmla="*/ 290938 h 779"/>
                  <a:gd name="T6" fmla="*/ 264596 w 792"/>
                  <a:gd name="T7" fmla="*/ 182850 h 779"/>
                  <a:gd name="T8" fmla="*/ 350994 w 792"/>
                  <a:gd name="T9" fmla="*/ 290938 h 779"/>
                  <a:gd name="T10" fmla="*/ 350994 w 792"/>
                  <a:gd name="T11" fmla="*/ 290938 h 779"/>
                  <a:gd name="T12" fmla="*/ 420293 w 792"/>
                  <a:gd name="T13" fmla="*/ 174743 h 779"/>
                  <a:gd name="T14" fmla="*/ 442793 w 792"/>
                  <a:gd name="T15" fmla="*/ 163034 h 779"/>
                  <a:gd name="T16" fmla="*/ 445493 w 792"/>
                  <a:gd name="T17" fmla="*/ 182850 h 779"/>
                  <a:gd name="T18" fmla="*/ 439193 w 792"/>
                  <a:gd name="T19" fmla="*/ 215276 h 779"/>
                  <a:gd name="T20" fmla="*/ 418493 w 792"/>
                  <a:gd name="T21" fmla="*/ 207170 h 779"/>
                  <a:gd name="T22" fmla="*/ 393293 w 792"/>
                  <a:gd name="T23" fmla="*/ 185552 h 779"/>
                  <a:gd name="T24" fmla="*/ 410393 w 792"/>
                  <a:gd name="T25" fmla="*/ 172942 h 779"/>
                  <a:gd name="T26" fmla="*/ 442793 w 792"/>
                  <a:gd name="T27" fmla="*/ 163034 h 779"/>
                  <a:gd name="T28" fmla="*/ 337494 w 792"/>
                  <a:gd name="T29" fmla="*/ 308953 h 779"/>
                  <a:gd name="T30" fmla="*/ 325795 w 792"/>
                  <a:gd name="T31" fmla="*/ 440461 h 779"/>
                  <a:gd name="T32" fmla="*/ 371694 w 792"/>
                  <a:gd name="T33" fmla="*/ 320663 h 779"/>
                  <a:gd name="T34" fmla="*/ 280795 w 792"/>
                  <a:gd name="T35" fmla="*/ 268420 h 779"/>
                  <a:gd name="T36" fmla="*/ 246596 w 792"/>
                  <a:gd name="T37" fmla="*/ 280130 h 779"/>
                  <a:gd name="T38" fmla="*/ 292495 w 792"/>
                  <a:gd name="T39" fmla="*/ 440461 h 779"/>
                  <a:gd name="T40" fmla="*/ 280795 w 792"/>
                  <a:gd name="T41" fmla="*/ 268420 h 779"/>
                  <a:gd name="T42" fmla="*/ 416693 w 792"/>
                  <a:gd name="T43" fmla="*/ 240497 h 779"/>
                  <a:gd name="T44" fmla="*/ 404993 w 792"/>
                  <a:gd name="T45" fmla="*/ 440461 h 779"/>
                  <a:gd name="T46" fmla="*/ 450892 w 792"/>
                  <a:gd name="T47" fmla="*/ 253107 h 779"/>
                  <a:gd name="T48" fmla="*/ 201597 w 792"/>
                  <a:gd name="T49" fmla="*/ 351288 h 779"/>
                  <a:gd name="T50" fmla="*/ 167397 w 792"/>
                  <a:gd name="T51" fmla="*/ 362997 h 779"/>
                  <a:gd name="T52" fmla="*/ 213296 w 792"/>
                  <a:gd name="T53" fmla="*/ 440461 h 779"/>
                  <a:gd name="T54" fmla="*/ 201597 w 792"/>
                  <a:gd name="T55" fmla="*/ 351288 h 779"/>
                  <a:gd name="T56" fmla="*/ 122398 w 792"/>
                  <a:gd name="T57" fmla="*/ 440461 h 779"/>
                  <a:gd name="T58" fmla="*/ 110698 w 792"/>
                  <a:gd name="T59" fmla="*/ 170240 h 779"/>
                  <a:gd name="T60" fmla="*/ 134098 w 792"/>
                  <a:gd name="T61" fmla="*/ 170240 h 779"/>
                  <a:gd name="T62" fmla="*/ 477892 w 792"/>
                  <a:gd name="T63" fmla="*/ 417042 h 779"/>
                  <a:gd name="T64" fmla="*/ 477892 w 792"/>
                  <a:gd name="T65" fmla="*/ 440461 h 779"/>
                  <a:gd name="T66" fmla="*/ 110698 w 792"/>
                  <a:gd name="T67" fmla="*/ 428751 h 779"/>
                  <a:gd name="T68" fmla="*/ 477892 w 792"/>
                  <a:gd name="T69" fmla="*/ 417042 h 779"/>
                  <a:gd name="T70" fmla="*/ 611990 w 792"/>
                  <a:gd name="T71" fmla="*/ 701675 h 779"/>
                  <a:gd name="T72" fmla="*/ 436493 w 792"/>
                  <a:gd name="T73" fmla="*/ 566564 h 779"/>
                  <a:gd name="T74" fmla="*/ 0 w 792"/>
                  <a:gd name="T75" fmla="*/ 299045 h 779"/>
                  <a:gd name="T76" fmla="*/ 599390 w 792"/>
                  <a:gd name="T77" fmla="*/ 299045 h 779"/>
                  <a:gd name="T78" fmla="*/ 677689 w 792"/>
                  <a:gd name="T79" fmla="*/ 544947 h 779"/>
                  <a:gd name="T80" fmla="*/ 300595 w 792"/>
                  <a:gd name="T81" fmla="*/ 561160 h 779"/>
                  <a:gd name="T82" fmla="*/ 561591 w 792"/>
                  <a:gd name="T83" fmla="*/ 299045 h 779"/>
                  <a:gd name="T84" fmla="*/ 38699 w 792"/>
                  <a:gd name="T85" fmla="*/ 299045 h 77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2" h="779">
                    <a:moveTo>
                      <a:pt x="297" y="240"/>
                    </a:moveTo>
                    <a:lnTo>
                      <a:pt x="209" y="341"/>
                    </a:lnTo>
                    <a:lnTo>
                      <a:pt x="188" y="323"/>
                    </a:lnTo>
                    <a:lnTo>
                      <a:pt x="277" y="223"/>
                    </a:lnTo>
                    <a:lnTo>
                      <a:pt x="297" y="240"/>
                    </a:lnTo>
                    <a:close/>
                    <a:moveTo>
                      <a:pt x="390" y="323"/>
                    </a:moveTo>
                    <a:lnTo>
                      <a:pt x="276" y="224"/>
                    </a:lnTo>
                    <a:lnTo>
                      <a:pt x="294" y="203"/>
                    </a:lnTo>
                    <a:lnTo>
                      <a:pt x="408" y="303"/>
                    </a:lnTo>
                    <a:lnTo>
                      <a:pt x="390" y="323"/>
                    </a:lnTo>
                    <a:close/>
                    <a:moveTo>
                      <a:pt x="487" y="212"/>
                    </a:moveTo>
                    <a:lnTo>
                      <a:pt x="390" y="323"/>
                    </a:lnTo>
                    <a:lnTo>
                      <a:pt x="369" y="305"/>
                    </a:lnTo>
                    <a:lnTo>
                      <a:pt x="467" y="194"/>
                    </a:lnTo>
                    <a:lnTo>
                      <a:pt x="487" y="212"/>
                    </a:lnTo>
                    <a:close/>
                    <a:moveTo>
                      <a:pt x="492" y="181"/>
                    </a:moveTo>
                    <a:cubicBezTo>
                      <a:pt x="497" y="179"/>
                      <a:pt x="500" y="182"/>
                      <a:pt x="499" y="187"/>
                    </a:cubicBezTo>
                    <a:lnTo>
                      <a:pt x="495" y="203"/>
                    </a:lnTo>
                    <a:cubicBezTo>
                      <a:pt x="494" y="209"/>
                      <a:pt x="492" y="217"/>
                      <a:pt x="491" y="222"/>
                    </a:cubicBezTo>
                    <a:lnTo>
                      <a:pt x="488" y="239"/>
                    </a:lnTo>
                    <a:cubicBezTo>
                      <a:pt x="487" y="244"/>
                      <a:pt x="483" y="245"/>
                      <a:pt x="479" y="242"/>
                    </a:cubicBezTo>
                    <a:lnTo>
                      <a:pt x="465" y="230"/>
                    </a:lnTo>
                    <a:cubicBezTo>
                      <a:pt x="461" y="227"/>
                      <a:pt x="455" y="221"/>
                      <a:pt x="451" y="217"/>
                    </a:cubicBezTo>
                    <a:lnTo>
                      <a:pt x="437" y="206"/>
                    </a:lnTo>
                    <a:cubicBezTo>
                      <a:pt x="433" y="202"/>
                      <a:pt x="434" y="198"/>
                      <a:pt x="439" y="197"/>
                    </a:cubicBezTo>
                    <a:lnTo>
                      <a:pt x="456" y="192"/>
                    </a:lnTo>
                    <a:cubicBezTo>
                      <a:pt x="461" y="190"/>
                      <a:pt x="470" y="187"/>
                      <a:pt x="475" y="186"/>
                    </a:cubicBezTo>
                    <a:lnTo>
                      <a:pt x="492" y="181"/>
                    </a:lnTo>
                    <a:close/>
                    <a:moveTo>
                      <a:pt x="400" y="343"/>
                    </a:moveTo>
                    <a:lnTo>
                      <a:pt x="375" y="343"/>
                    </a:lnTo>
                    <a:cubicBezTo>
                      <a:pt x="368" y="343"/>
                      <a:pt x="362" y="349"/>
                      <a:pt x="362" y="356"/>
                    </a:cubicBezTo>
                    <a:lnTo>
                      <a:pt x="362" y="489"/>
                    </a:lnTo>
                    <a:lnTo>
                      <a:pt x="413" y="489"/>
                    </a:lnTo>
                    <a:lnTo>
                      <a:pt x="413" y="356"/>
                    </a:lnTo>
                    <a:cubicBezTo>
                      <a:pt x="413" y="349"/>
                      <a:pt x="407" y="343"/>
                      <a:pt x="400" y="343"/>
                    </a:cubicBezTo>
                    <a:close/>
                    <a:moveTo>
                      <a:pt x="312" y="298"/>
                    </a:moveTo>
                    <a:lnTo>
                      <a:pt x="287" y="298"/>
                    </a:lnTo>
                    <a:cubicBezTo>
                      <a:pt x="280" y="298"/>
                      <a:pt x="274" y="304"/>
                      <a:pt x="274" y="311"/>
                    </a:cubicBezTo>
                    <a:lnTo>
                      <a:pt x="274" y="489"/>
                    </a:lnTo>
                    <a:lnTo>
                      <a:pt x="325" y="489"/>
                    </a:lnTo>
                    <a:lnTo>
                      <a:pt x="325" y="311"/>
                    </a:lnTo>
                    <a:cubicBezTo>
                      <a:pt x="325" y="304"/>
                      <a:pt x="319" y="298"/>
                      <a:pt x="312" y="298"/>
                    </a:cubicBezTo>
                    <a:close/>
                    <a:moveTo>
                      <a:pt x="488" y="267"/>
                    </a:moveTo>
                    <a:lnTo>
                      <a:pt x="463" y="267"/>
                    </a:lnTo>
                    <a:cubicBezTo>
                      <a:pt x="456" y="267"/>
                      <a:pt x="450" y="273"/>
                      <a:pt x="450" y="281"/>
                    </a:cubicBezTo>
                    <a:lnTo>
                      <a:pt x="450" y="489"/>
                    </a:lnTo>
                    <a:lnTo>
                      <a:pt x="501" y="489"/>
                    </a:lnTo>
                    <a:lnTo>
                      <a:pt x="501" y="281"/>
                    </a:lnTo>
                    <a:cubicBezTo>
                      <a:pt x="501" y="273"/>
                      <a:pt x="495" y="267"/>
                      <a:pt x="488" y="267"/>
                    </a:cubicBezTo>
                    <a:close/>
                    <a:moveTo>
                      <a:pt x="224" y="390"/>
                    </a:moveTo>
                    <a:lnTo>
                      <a:pt x="200" y="390"/>
                    </a:lnTo>
                    <a:cubicBezTo>
                      <a:pt x="192" y="390"/>
                      <a:pt x="186" y="396"/>
                      <a:pt x="186" y="403"/>
                    </a:cubicBezTo>
                    <a:lnTo>
                      <a:pt x="186" y="489"/>
                    </a:lnTo>
                    <a:lnTo>
                      <a:pt x="237" y="489"/>
                    </a:lnTo>
                    <a:lnTo>
                      <a:pt x="237" y="403"/>
                    </a:lnTo>
                    <a:cubicBezTo>
                      <a:pt x="237" y="396"/>
                      <a:pt x="231" y="390"/>
                      <a:pt x="224" y="390"/>
                    </a:cubicBezTo>
                    <a:close/>
                    <a:moveTo>
                      <a:pt x="149" y="476"/>
                    </a:moveTo>
                    <a:cubicBezTo>
                      <a:pt x="149" y="483"/>
                      <a:pt x="144" y="489"/>
                      <a:pt x="136" y="489"/>
                    </a:cubicBezTo>
                    <a:cubicBezTo>
                      <a:pt x="129" y="489"/>
                      <a:pt x="123" y="483"/>
                      <a:pt x="123" y="476"/>
                    </a:cubicBezTo>
                    <a:lnTo>
                      <a:pt x="123" y="189"/>
                    </a:lnTo>
                    <a:cubicBezTo>
                      <a:pt x="123" y="182"/>
                      <a:pt x="129" y="176"/>
                      <a:pt x="136" y="176"/>
                    </a:cubicBezTo>
                    <a:cubicBezTo>
                      <a:pt x="143" y="176"/>
                      <a:pt x="149" y="182"/>
                      <a:pt x="149" y="189"/>
                    </a:cubicBezTo>
                    <a:lnTo>
                      <a:pt x="149" y="476"/>
                    </a:lnTo>
                    <a:close/>
                    <a:moveTo>
                      <a:pt x="531" y="463"/>
                    </a:moveTo>
                    <a:cubicBezTo>
                      <a:pt x="538" y="463"/>
                      <a:pt x="544" y="469"/>
                      <a:pt x="544" y="476"/>
                    </a:cubicBezTo>
                    <a:cubicBezTo>
                      <a:pt x="544" y="483"/>
                      <a:pt x="538" y="489"/>
                      <a:pt x="531" y="489"/>
                    </a:cubicBezTo>
                    <a:lnTo>
                      <a:pt x="136" y="489"/>
                    </a:lnTo>
                    <a:cubicBezTo>
                      <a:pt x="129" y="489"/>
                      <a:pt x="123" y="483"/>
                      <a:pt x="123" y="476"/>
                    </a:cubicBezTo>
                    <a:cubicBezTo>
                      <a:pt x="123" y="469"/>
                      <a:pt x="129" y="463"/>
                      <a:pt x="136" y="463"/>
                    </a:cubicBezTo>
                    <a:lnTo>
                      <a:pt x="531" y="463"/>
                    </a:lnTo>
                    <a:close/>
                    <a:moveTo>
                      <a:pt x="753" y="750"/>
                    </a:moveTo>
                    <a:cubicBezTo>
                      <a:pt x="732" y="770"/>
                      <a:pt x="706" y="779"/>
                      <a:pt x="680" y="779"/>
                    </a:cubicBezTo>
                    <a:cubicBezTo>
                      <a:pt x="654" y="779"/>
                      <a:pt x="628" y="770"/>
                      <a:pt x="608" y="750"/>
                    </a:cubicBezTo>
                    <a:lnTo>
                      <a:pt x="485" y="629"/>
                    </a:lnTo>
                    <a:cubicBezTo>
                      <a:pt x="440" y="653"/>
                      <a:pt x="388" y="666"/>
                      <a:pt x="334" y="666"/>
                    </a:cubicBezTo>
                    <a:cubicBezTo>
                      <a:pt x="149" y="666"/>
                      <a:pt x="0" y="517"/>
                      <a:pt x="0" y="332"/>
                    </a:cubicBezTo>
                    <a:cubicBezTo>
                      <a:pt x="0" y="149"/>
                      <a:pt x="149" y="0"/>
                      <a:pt x="334" y="0"/>
                    </a:cubicBezTo>
                    <a:cubicBezTo>
                      <a:pt x="517" y="0"/>
                      <a:pt x="666" y="149"/>
                      <a:pt x="666" y="332"/>
                    </a:cubicBezTo>
                    <a:cubicBezTo>
                      <a:pt x="666" y="387"/>
                      <a:pt x="653" y="439"/>
                      <a:pt x="630" y="484"/>
                    </a:cubicBezTo>
                    <a:lnTo>
                      <a:pt x="753" y="605"/>
                    </a:lnTo>
                    <a:cubicBezTo>
                      <a:pt x="792" y="645"/>
                      <a:pt x="792" y="709"/>
                      <a:pt x="753" y="750"/>
                    </a:cubicBezTo>
                    <a:close/>
                    <a:moveTo>
                      <a:pt x="334" y="623"/>
                    </a:moveTo>
                    <a:lnTo>
                      <a:pt x="334" y="623"/>
                    </a:lnTo>
                    <a:cubicBezTo>
                      <a:pt x="494" y="623"/>
                      <a:pt x="624" y="493"/>
                      <a:pt x="624" y="332"/>
                    </a:cubicBezTo>
                    <a:cubicBezTo>
                      <a:pt x="624" y="172"/>
                      <a:pt x="494" y="42"/>
                      <a:pt x="334" y="42"/>
                    </a:cubicBezTo>
                    <a:cubicBezTo>
                      <a:pt x="173" y="42"/>
                      <a:pt x="43" y="172"/>
                      <a:pt x="43" y="332"/>
                    </a:cubicBezTo>
                    <a:cubicBezTo>
                      <a:pt x="43" y="493"/>
                      <a:pt x="173" y="623"/>
                      <a:pt x="33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 sz="2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61" name="组合 17"/>
            <p:cNvGrpSpPr/>
            <p:nvPr/>
          </p:nvGrpSpPr>
          <p:grpSpPr>
            <a:xfrm>
              <a:off x="1171444" y="4699850"/>
              <a:ext cx="9796676" cy="337263"/>
              <a:chOff x="1137991" y="3631201"/>
              <a:chExt cx="9796676" cy="337263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1137991" y="3631201"/>
                <a:ext cx="2771775" cy="337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班级：信息与计算科学</a:t>
                </a:r>
                <a:endParaRPr lang="zh-CN" altLang="en-US" sz="16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4619380" y="3631201"/>
                <a:ext cx="2771775" cy="337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姓名：唐红</a:t>
                </a:r>
                <a:endParaRPr lang="zh-CN" altLang="en-US" sz="16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8162892" y="3631201"/>
                <a:ext cx="2771775" cy="337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组别：项目二组</a:t>
                </a:r>
                <a:endParaRPr lang="zh-CN" altLang="en-US" sz="16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五边形 1"/>
          <p:cNvSpPr/>
          <p:nvPr/>
        </p:nvSpPr>
        <p:spPr>
          <a:xfrm>
            <a:off x="416560" y="619125"/>
            <a:ext cx="2226310" cy="70231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自我介绍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6909237" y="1881377"/>
            <a:ext cx="4530923" cy="738704"/>
            <a:chOff x="6848277" y="2516740"/>
            <a:chExt cx="4530923" cy="738704"/>
          </a:xfrm>
        </p:grpSpPr>
        <p:grpSp>
          <p:nvGrpSpPr>
            <p:cNvPr id="22" name="组合 21"/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" name="箭头: V 形 21"/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430572" y="2516740"/>
              <a:ext cx="3948628" cy="738704"/>
              <a:chOff x="6585160" y="1678126"/>
              <a:chExt cx="3948628" cy="738704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6585160" y="2030750"/>
                <a:ext cx="3948628" cy="3860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全球天气查询系统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585160" y="1678126"/>
                <a:ext cx="2241974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项目名称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909237" y="2756304"/>
            <a:ext cx="4530923" cy="738704"/>
            <a:chOff x="6848277" y="2516740"/>
            <a:chExt cx="4530923" cy="738704"/>
          </a:xfrm>
        </p:grpSpPr>
        <p:grpSp>
          <p:nvGrpSpPr>
            <p:cNvPr id="29" name="组合 28"/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2" name="箭头: V 形 31"/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430572" y="2516740"/>
              <a:ext cx="3948628" cy="738704"/>
              <a:chOff x="6585160" y="1678126"/>
              <a:chExt cx="3948628" cy="738704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6585160" y="2030750"/>
                <a:ext cx="3948628" cy="3860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Spyder</a:t>
                </a: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6585160" y="1678126"/>
                <a:ext cx="2241974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开发工具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909237" y="3631231"/>
            <a:ext cx="4530923" cy="2290644"/>
            <a:chOff x="6848277" y="2516740"/>
            <a:chExt cx="4530923" cy="2290644"/>
          </a:xfrm>
        </p:grpSpPr>
        <p:grpSp>
          <p:nvGrpSpPr>
            <p:cNvPr id="36" name="组合 35"/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9" name="箭头: V 形 38"/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430572" y="2516740"/>
              <a:ext cx="3948628" cy="2290644"/>
              <a:chOff x="6585160" y="1678126"/>
              <a:chExt cx="3948628" cy="2290644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6585160" y="2030750"/>
                <a:ext cx="3948628" cy="193802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本项目主要使用于查询全球各城市的天气情况，输入一个城市，便可得到当前城市今日的天气，包括温度、天气情况、最高温度、气压，使用者也可选择是否查看未来4天的天气情况。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6585160" y="1678126"/>
                <a:ext cx="2241974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整体概述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pic>
        <p:nvPicPr>
          <p:cNvPr id="43" name="图片占位符 42"/>
          <p:cNvPicPr>
            <a:picLocks noGrp="1"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>
            <a:fillRect/>
          </a:stretch>
        </p:blipFill>
        <p:spPr>
          <a:xfrm>
            <a:off x="756286" y="1803400"/>
            <a:ext cx="5802753" cy="3873500"/>
          </a:xfrm>
          <a:custGeom>
            <a:avLst/>
            <a:gdLst>
              <a:gd name="connsiteX0" fmla="*/ 0 w 5802753"/>
              <a:gd name="connsiteY0" fmla="*/ 0 h 3873500"/>
              <a:gd name="connsiteX1" fmla="*/ 5802753 w 5802753"/>
              <a:gd name="connsiteY1" fmla="*/ 0 h 3873500"/>
              <a:gd name="connsiteX2" fmla="*/ 5802753 w 5802753"/>
              <a:gd name="connsiteY2" fmla="*/ 3873500 h 3873500"/>
              <a:gd name="connsiteX3" fmla="*/ 0 w 5802753"/>
              <a:gd name="connsiteY3" fmla="*/ 3873500 h 387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753" h="3873500">
                <a:moveTo>
                  <a:pt x="0" y="0"/>
                </a:moveTo>
                <a:lnTo>
                  <a:pt x="5802753" y="0"/>
                </a:lnTo>
                <a:lnTo>
                  <a:pt x="5802753" y="3873500"/>
                </a:lnTo>
                <a:lnTo>
                  <a:pt x="0" y="3873500"/>
                </a:lnTo>
                <a:close/>
              </a:path>
            </a:pathLst>
          </a:custGeom>
        </p:spPr>
      </p:pic>
      <p:sp>
        <p:nvSpPr>
          <p:cNvPr id="2" name="五边形 1"/>
          <p:cNvSpPr/>
          <p:nvPr/>
        </p:nvSpPr>
        <p:spPr>
          <a:xfrm>
            <a:off x="416560" y="619125"/>
            <a:ext cx="2226310" cy="70231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项目内容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067368" y="1812286"/>
            <a:ext cx="1033669" cy="94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63500" dir="5400000" sx="106000" sy="106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6431" y="2052457"/>
            <a:ext cx="93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0 1</a:t>
            </a:r>
            <a:endParaRPr lang="zh-CN" altLang="en-US" sz="2400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79789" y="2178687"/>
            <a:ext cx="685563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隶书" panose="02010509060101010101" charset="-122"/>
                <a:ea typeface="隶书" panose="02010509060101010101" charset="-122"/>
                <a:cs typeface="全字库正楷体" panose="02010604000101010101" pitchFamily="2" charset="-122"/>
              </a:rPr>
              <a:t>http://api.openweathermap.org/data/2.5/forecast?q={},cn&amp;mode=xml&amp;APPID=6aca3ba66b44ae7c4c78b3cedd7dc84e</a:t>
            </a:r>
            <a:endParaRPr lang="zh-CN" altLang="en-US" sz="1600" dirty="0">
              <a:latin typeface="隶书" panose="02010509060101010101" charset="-122"/>
              <a:ea typeface="隶书" panose="02010509060101010101" charset="-122"/>
              <a:cs typeface="全字库正楷体" panose="02010604000101010101" pitchFamily="2" charset="-122"/>
            </a:endParaRPr>
          </a:p>
        </p:txBody>
      </p:sp>
      <p:sp>
        <p:nvSpPr>
          <p:cNvPr id="14" name="文本框 65"/>
          <p:cNvSpPr txBox="1">
            <a:spLocks noChangeArrowheads="1"/>
          </p:cNvSpPr>
          <p:nvPr/>
        </p:nvSpPr>
        <p:spPr bwMode="auto">
          <a:xfrm>
            <a:off x="3706376" y="1779598"/>
            <a:ext cx="31941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获取城市天气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07122" y="4769319"/>
            <a:ext cx="93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0 3</a:t>
            </a:r>
            <a:endParaRPr lang="zh-CN" altLang="en-US" sz="2400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67366" y="3618974"/>
            <a:ext cx="1033669" cy="94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63500" dir="5400000" sx="106000" sy="106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07122" y="3858593"/>
            <a:ext cx="93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0 2</a:t>
            </a:r>
            <a:endParaRPr lang="zh-CN" altLang="en-US" sz="2400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79955" y="3858685"/>
            <a:ext cx="685563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1.安装xpinyin包；</a:t>
            </a:r>
            <a:endParaRPr lang="zh-CN" altLang="en-US" sz="14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2.city=input("欢迎使用天气查询系统，请输入城市：")</a:t>
            </a:r>
            <a:endParaRPr lang="zh-CN" altLang="en-US" sz="14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city_1 = pin.get_pinyin(city,"")</a:t>
            </a:r>
            <a:endParaRPr lang="zh-CN" altLang="en-US" sz="14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23" name="文本框 65"/>
          <p:cNvSpPr txBox="1">
            <a:spLocks noChangeArrowheads="1"/>
          </p:cNvSpPr>
          <p:nvPr/>
        </p:nvSpPr>
        <p:spPr bwMode="auto">
          <a:xfrm>
            <a:off x="3706542" y="3543416"/>
            <a:ext cx="31941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城市中文转换为拼音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416560" y="619125"/>
            <a:ext cx="2226310" cy="70231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功能介绍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/>
      <p:bldP spid="14" grpId="0"/>
      <p:bldP spid="17" grpId="0"/>
      <p:bldP spid="20" grpId="0" bldLvl="0" animBg="1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3777" y="1534642"/>
            <a:ext cx="698045" cy="2513071"/>
            <a:chOff x="6752834" y="2327810"/>
            <a:chExt cx="484082" cy="1742771"/>
          </a:xfrm>
        </p:grpSpPr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6752834" y="2327810"/>
              <a:ext cx="484082" cy="48423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6752834" y="2958851"/>
              <a:ext cx="484082" cy="48641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6752834" y="3586350"/>
              <a:ext cx="484082" cy="484231"/>
            </a:xfrm>
            <a:prstGeom prst="ellipse">
              <a:avLst/>
            </a:prstGeom>
            <a:solidFill>
              <a:srgbClr val="7E7E7E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05</a:t>
              </a:r>
              <a:endParaRPr lang="en-US" altLang="zh-CN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425914" y="1902919"/>
            <a:ext cx="6244306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info=r.urlopen(url.format(city_1)).read().decode('utf-8','ignore')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25914" y="2812766"/>
            <a:ext cx="6244306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data=json.loads(info)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25914" y="3749455"/>
            <a:ext cx="6244306" cy="2377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for i in range(7):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print(data["list"][i]["dt_txt"]+"：")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print("温度:"+str(data["list"][i]["main"]["temp"])+"度")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print("天气情况:"+data["list"][i]["weather"][0]["description"])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print("最高温度:"+str(data["list"][i]["main"]["temp_max"])+"度")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print("气压:"+str(data["list"][i]["main"]["pressure"])+"P")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endParaRPr lang="zh-CN" altLang="en-US" sz="1400" dirty="0">
              <a:solidFill>
                <a:srgbClr val="262626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416560" y="619125"/>
            <a:ext cx="2226310" cy="70231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功能介绍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25825" y="1534795"/>
            <a:ext cx="6426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defTabSz="1218565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联网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25825" y="2444750"/>
            <a:ext cx="20218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 defTabSz="1218565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字符串转字典格式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47" name="Rectangle 17"/>
          <p:cNvSpPr/>
          <p:nvPr/>
        </p:nvSpPr>
        <p:spPr>
          <a:xfrm>
            <a:off x="3425741" y="3349915"/>
            <a:ext cx="2093978" cy="209842"/>
          </a:xfrm>
          <a:prstGeom prst="rect">
            <a:avLst/>
          </a:prstGeom>
        </p:spPr>
        <p:txBody>
          <a:bodyPr wrap="none" lIns="95970" tIns="0" rIns="95970" bIns="0"/>
          <a:p>
            <a:pPr algn="l" defTabSz="1218565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for循环输出天气情况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2" grpId="0"/>
      <p:bldP spid="13" grpId="0"/>
      <p:bldP spid="47" grpId="0"/>
      <p:bldP spid="12" grpId="1"/>
      <p:bldP spid="13" grpId="1"/>
      <p:bldP spid="4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44" r="18143" b="-144"/>
          <a:stretch>
            <a:fillRect/>
          </a:stretch>
        </p:blipFill>
        <p:spPr>
          <a:xfrm rot="16200000">
            <a:off x="2667001" y="-2667000"/>
            <a:ext cx="6858000" cy="12191999"/>
          </a:xfrm>
          <a:prstGeom prst="rect">
            <a:avLst/>
          </a:prstGeom>
        </p:spPr>
      </p:pic>
      <p:sp>
        <p:nvSpPr>
          <p:cNvPr id="2" name="五边形 1"/>
          <p:cNvSpPr/>
          <p:nvPr/>
        </p:nvSpPr>
        <p:spPr>
          <a:xfrm>
            <a:off x="416560" y="619125"/>
            <a:ext cx="2226310" cy="70231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项目展示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555" y="1510030"/>
            <a:ext cx="6104890" cy="3837940"/>
          </a:xfrm>
          <a:prstGeom prst="round2Diag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920875" y="1885407"/>
            <a:ext cx="1872341" cy="1872341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164818" y="1885407"/>
            <a:ext cx="1872341" cy="1872341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408760" y="1885407"/>
            <a:ext cx="1872341" cy="1872341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加号 9"/>
          <p:cNvSpPr/>
          <p:nvPr/>
        </p:nvSpPr>
        <p:spPr>
          <a:xfrm>
            <a:off x="3989626" y="2313577"/>
            <a:ext cx="1016000" cy="1016000"/>
          </a:xfrm>
          <a:prstGeom prst="mathPlus">
            <a:avLst>
              <a:gd name="adj1" fmla="val 149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号 9"/>
          <p:cNvSpPr/>
          <p:nvPr/>
        </p:nvSpPr>
        <p:spPr>
          <a:xfrm>
            <a:off x="7196351" y="2313577"/>
            <a:ext cx="1016000" cy="1016000"/>
          </a:xfrm>
          <a:prstGeom prst="mathEqual">
            <a:avLst>
              <a:gd name="adj1" fmla="val 16377"/>
              <a:gd name="adj2" fmla="val 1176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0"/>
          <p:cNvSpPr/>
          <p:nvPr/>
        </p:nvSpPr>
        <p:spPr>
          <a:xfrm>
            <a:off x="2494186" y="2493295"/>
            <a:ext cx="725718" cy="656564"/>
          </a:xfrm>
          <a:custGeom>
            <a:avLst/>
            <a:gdLst>
              <a:gd name="connsiteX0" fmla="*/ 36176 w 338659"/>
              <a:gd name="connsiteY0" fmla="*/ 196850 h 306388"/>
              <a:gd name="connsiteX1" fmla="*/ 24334 w 338659"/>
              <a:gd name="connsiteY1" fmla="*/ 256577 h 306388"/>
              <a:gd name="connsiteX2" fmla="*/ 116438 w 338659"/>
              <a:gd name="connsiteY2" fmla="*/ 277813 h 306388"/>
              <a:gd name="connsiteX3" fmla="*/ 170384 w 338659"/>
              <a:gd name="connsiteY3" fmla="*/ 261886 h 306388"/>
              <a:gd name="connsiteX4" fmla="*/ 170384 w 338659"/>
              <a:gd name="connsiteY4" fmla="*/ 203486 h 306388"/>
              <a:gd name="connsiteX5" fmla="*/ 116438 w 338659"/>
              <a:gd name="connsiteY5" fmla="*/ 219414 h 306388"/>
              <a:gd name="connsiteX6" fmla="*/ 108543 w 338659"/>
              <a:gd name="connsiteY6" fmla="*/ 219414 h 306388"/>
              <a:gd name="connsiteX7" fmla="*/ 36176 w 338659"/>
              <a:gd name="connsiteY7" fmla="*/ 196850 h 306388"/>
              <a:gd name="connsiteX8" fmla="*/ 205528 w 338659"/>
              <a:gd name="connsiteY8" fmla="*/ 193675 h 306388"/>
              <a:gd name="connsiteX9" fmla="*/ 198959 w 338659"/>
              <a:gd name="connsiteY9" fmla="*/ 196321 h 306388"/>
              <a:gd name="connsiteX10" fmla="*/ 198959 w 338659"/>
              <a:gd name="connsiteY10" fmla="*/ 253207 h 306388"/>
              <a:gd name="connsiteX11" fmla="*/ 200273 w 338659"/>
              <a:gd name="connsiteY11" fmla="*/ 253207 h 306388"/>
              <a:gd name="connsiteX12" fmla="*/ 202901 w 338659"/>
              <a:gd name="connsiteY12" fmla="*/ 253207 h 306388"/>
              <a:gd name="connsiteX13" fmla="*/ 205528 w 338659"/>
              <a:gd name="connsiteY13" fmla="*/ 253207 h 306388"/>
              <a:gd name="connsiteX14" fmla="*/ 310632 w 338659"/>
              <a:gd name="connsiteY14" fmla="*/ 280988 h 306388"/>
              <a:gd name="connsiteX15" fmla="*/ 313259 w 338659"/>
              <a:gd name="connsiteY15" fmla="*/ 218811 h 306388"/>
              <a:gd name="connsiteX16" fmla="*/ 205528 w 338659"/>
              <a:gd name="connsiteY16" fmla="*/ 193675 h 306388"/>
              <a:gd name="connsiteX17" fmla="*/ 224038 w 338659"/>
              <a:gd name="connsiteY17" fmla="*/ 128588 h 306388"/>
              <a:gd name="connsiteX18" fmla="*/ 198959 w 338659"/>
              <a:gd name="connsiteY18" fmla="*/ 135203 h 306388"/>
              <a:gd name="connsiteX19" fmla="*/ 198959 w 338659"/>
              <a:gd name="connsiteY19" fmla="*/ 169599 h 306388"/>
              <a:gd name="connsiteX20" fmla="*/ 201599 w 338659"/>
              <a:gd name="connsiteY20" fmla="*/ 168276 h 306388"/>
              <a:gd name="connsiteX21" fmla="*/ 208199 w 338659"/>
              <a:gd name="connsiteY21" fmla="*/ 168276 h 306388"/>
              <a:gd name="connsiteX22" fmla="*/ 315114 w 338659"/>
              <a:gd name="connsiteY22" fmla="*/ 192088 h 306388"/>
              <a:gd name="connsiteX23" fmla="*/ 316434 w 338659"/>
              <a:gd name="connsiteY23" fmla="*/ 157692 h 306388"/>
              <a:gd name="connsiteX24" fmla="*/ 224038 w 338659"/>
              <a:gd name="connsiteY24" fmla="*/ 128588 h 306388"/>
              <a:gd name="connsiteX25" fmla="*/ 221011 w 338659"/>
              <a:gd name="connsiteY25" fmla="*/ 107679 h 306388"/>
              <a:gd name="connsiteX26" fmla="*/ 227621 w 338659"/>
              <a:gd name="connsiteY26" fmla="*/ 107679 h 306388"/>
              <a:gd name="connsiteX27" fmla="*/ 330728 w 338659"/>
              <a:gd name="connsiteY27" fmla="*/ 139262 h 306388"/>
              <a:gd name="connsiteX28" fmla="*/ 338659 w 338659"/>
              <a:gd name="connsiteY28" fmla="*/ 151106 h 306388"/>
              <a:gd name="connsiteX29" fmla="*/ 332050 w 338659"/>
              <a:gd name="connsiteY29" fmla="*/ 295861 h 306388"/>
              <a:gd name="connsiteX30" fmla="*/ 326762 w 338659"/>
              <a:gd name="connsiteY30" fmla="*/ 303756 h 306388"/>
              <a:gd name="connsiteX31" fmla="*/ 320153 w 338659"/>
              <a:gd name="connsiteY31" fmla="*/ 306388 h 306388"/>
              <a:gd name="connsiteX32" fmla="*/ 317509 w 338659"/>
              <a:gd name="connsiteY32" fmla="*/ 305072 h 306388"/>
              <a:gd name="connsiteX33" fmla="*/ 202505 w 338659"/>
              <a:gd name="connsiteY33" fmla="*/ 274805 h 306388"/>
              <a:gd name="connsiteX34" fmla="*/ 120548 w 338659"/>
              <a:gd name="connsiteY34" fmla="*/ 298492 h 306388"/>
              <a:gd name="connsiteX35" fmla="*/ 115260 w 338659"/>
              <a:gd name="connsiteY35" fmla="*/ 299808 h 306388"/>
              <a:gd name="connsiteX36" fmla="*/ 8187 w 338659"/>
              <a:gd name="connsiteY36" fmla="*/ 274805 h 306388"/>
              <a:gd name="connsiteX37" fmla="*/ 256 w 338659"/>
              <a:gd name="connsiteY37" fmla="*/ 262962 h 306388"/>
              <a:gd name="connsiteX38" fmla="*/ 29337 w 338659"/>
              <a:gd name="connsiteY38" fmla="*/ 120839 h 306388"/>
              <a:gd name="connsiteX39" fmla="*/ 34625 w 338659"/>
              <a:gd name="connsiteY39" fmla="*/ 114259 h 306388"/>
              <a:gd name="connsiteX40" fmla="*/ 42556 w 338659"/>
              <a:gd name="connsiteY40" fmla="*/ 112943 h 306388"/>
              <a:gd name="connsiteX41" fmla="*/ 50487 w 338659"/>
              <a:gd name="connsiteY41" fmla="*/ 115575 h 306388"/>
              <a:gd name="connsiteX42" fmla="*/ 59741 w 338659"/>
              <a:gd name="connsiteY42" fmla="*/ 130050 h 306388"/>
              <a:gd name="connsiteX43" fmla="*/ 67672 w 338659"/>
              <a:gd name="connsiteY43" fmla="*/ 140578 h 306388"/>
              <a:gd name="connsiteX44" fmla="*/ 47844 w 338659"/>
              <a:gd name="connsiteY44" fmla="*/ 136630 h 306388"/>
              <a:gd name="connsiteX45" fmla="*/ 41234 w 338659"/>
              <a:gd name="connsiteY45" fmla="*/ 170845 h 306388"/>
              <a:gd name="connsiteX46" fmla="*/ 112616 w 338659"/>
              <a:gd name="connsiteY46" fmla="*/ 191900 h 306388"/>
              <a:gd name="connsiteX47" fmla="*/ 170779 w 338659"/>
              <a:gd name="connsiteY47" fmla="*/ 176109 h 306388"/>
              <a:gd name="connsiteX48" fmla="*/ 170779 w 338659"/>
              <a:gd name="connsiteY48" fmla="*/ 143210 h 306388"/>
              <a:gd name="connsiteX49" fmla="*/ 152273 w 338659"/>
              <a:gd name="connsiteY49" fmla="*/ 148474 h 306388"/>
              <a:gd name="connsiteX50" fmla="*/ 165492 w 338659"/>
              <a:gd name="connsiteY50" fmla="*/ 130050 h 306388"/>
              <a:gd name="connsiteX51" fmla="*/ 170779 w 338659"/>
              <a:gd name="connsiteY51" fmla="*/ 120839 h 306388"/>
              <a:gd name="connsiteX52" fmla="*/ 221011 w 338659"/>
              <a:gd name="connsiteY52" fmla="*/ 107679 h 306388"/>
              <a:gd name="connsiteX53" fmla="*/ 113235 w 338659"/>
              <a:gd name="connsiteY53" fmla="*/ 38100 h 306388"/>
              <a:gd name="connsiteX54" fmla="*/ 92597 w 338659"/>
              <a:gd name="connsiteY54" fmla="*/ 60325 h 306388"/>
              <a:gd name="connsiteX55" fmla="*/ 113235 w 338659"/>
              <a:gd name="connsiteY55" fmla="*/ 82550 h 306388"/>
              <a:gd name="connsiteX56" fmla="*/ 133873 w 338659"/>
              <a:gd name="connsiteY56" fmla="*/ 60325 h 306388"/>
              <a:gd name="connsiteX57" fmla="*/ 113235 w 338659"/>
              <a:gd name="connsiteY57" fmla="*/ 38100 h 306388"/>
              <a:gd name="connsiteX58" fmla="*/ 113234 w 338659"/>
              <a:gd name="connsiteY58" fmla="*/ 0 h 306388"/>
              <a:gd name="connsiteX59" fmla="*/ 176734 w 338659"/>
              <a:gd name="connsiteY59" fmla="*/ 63699 h 306388"/>
              <a:gd name="connsiteX60" fmla="*/ 117203 w 338659"/>
              <a:gd name="connsiteY60" fmla="*/ 168536 h 306388"/>
              <a:gd name="connsiteX61" fmla="*/ 113234 w 338659"/>
              <a:gd name="connsiteY61" fmla="*/ 169863 h 306388"/>
              <a:gd name="connsiteX62" fmla="*/ 109265 w 338659"/>
              <a:gd name="connsiteY62" fmla="*/ 168536 h 306388"/>
              <a:gd name="connsiteX63" fmla="*/ 49734 w 338659"/>
              <a:gd name="connsiteY63" fmla="*/ 63699 h 306388"/>
              <a:gd name="connsiteX64" fmla="*/ 113234 w 338659"/>
              <a:gd name="connsiteY64" fmla="*/ 0 h 30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38659" h="306388">
                <a:moveTo>
                  <a:pt x="36176" y="196850"/>
                </a:moveTo>
                <a:cubicBezTo>
                  <a:pt x="36176" y="196850"/>
                  <a:pt x="36176" y="196850"/>
                  <a:pt x="24334" y="256577"/>
                </a:cubicBezTo>
                <a:cubicBezTo>
                  <a:pt x="24334" y="256577"/>
                  <a:pt x="24334" y="256577"/>
                  <a:pt x="116438" y="277813"/>
                </a:cubicBezTo>
                <a:cubicBezTo>
                  <a:pt x="116438" y="277813"/>
                  <a:pt x="116438" y="277813"/>
                  <a:pt x="170384" y="261886"/>
                </a:cubicBezTo>
                <a:lnTo>
                  <a:pt x="170384" y="203486"/>
                </a:lnTo>
                <a:cubicBezTo>
                  <a:pt x="170384" y="203486"/>
                  <a:pt x="170384" y="203486"/>
                  <a:pt x="116438" y="219414"/>
                </a:cubicBezTo>
                <a:cubicBezTo>
                  <a:pt x="113806" y="219414"/>
                  <a:pt x="111175" y="219414"/>
                  <a:pt x="108543" y="219414"/>
                </a:cubicBezTo>
                <a:cubicBezTo>
                  <a:pt x="108543" y="219414"/>
                  <a:pt x="108543" y="219414"/>
                  <a:pt x="36176" y="196850"/>
                </a:cubicBezTo>
                <a:close/>
                <a:moveTo>
                  <a:pt x="205528" y="193675"/>
                </a:moveTo>
                <a:cubicBezTo>
                  <a:pt x="205528" y="193675"/>
                  <a:pt x="205528" y="193675"/>
                  <a:pt x="198959" y="196321"/>
                </a:cubicBezTo>
                <a:cubicBezTo>
                  <a:pt x="198959" y="196321"/>
                  <a:pt x="198959" y="196321"/>
                  <a:pt x="198959" y="253207"/>
                </a:cubicBezTo>
                <a:cubicBezTo>
                  <a:pt x="198959" y="253207"/>
                  <a:pt x="198959" y="253207"/>
                  <a:pt x="200273" y="253207"/>
                </a:cubicBezTo>
                <a:cubicBezTo>
                  <a:pt x="200273" y="253207"/>
                  <a:pt x="201587" y="253207"/>
                  <a:pt x="202901" y="253207"/>
                </a:cubicBezTo>
                <a:cubicBezTo>
                  <a:pt x="204214" y="253207"/>
                  <a:pt x="204214" y="253207"/>
                  <a:pt x="205528" y="253207"/>
                </a:cubicBezTo>
                <a:cubicBezTo>
                  <a:pt x="205528" y="253207"/>
                  <a:pt x="205528" y="253207"/>
                  <a:pt x="310632" y="280988"/>
                </a:cubicBezTo>
                <a:lnTo>
                  <a:pt x="313259" y="218811"/>
                </a:lnTo>
                <a:cubicBezTo>
                  <a:pt x="313259" y="218811"/>
                  <a:pt x="313259" y="218811"/>
                  <a:pt x="205528" y="193675"/>
                </a:cubicBezTo>
                <a:close/>
                <a:moveTo>
                  <a:pt x="224038" y="128588"/>
                </a:moveTo>
                <a:cubicBezTo>
                  <a:pt x="224038" y="128588"/>
                  <a:pt x="224038" y="128588"/>
                  <a:pt x="198959" y="135203"/>
                </a:cubicBezTo>
                <a:cubicBezTo>
                  <a:pt x="198959" y="135203"/>
                  <a:pt x="198959" y="135203"/>
                  <a:pt x="198959" y="169599"/>
                </a:cubicBezTo>
                <a:cubicBezTo>
                  <a:pt x="198959" y="169599"/>
                  <a:pt x="198959" y="169599"/>
                  <a:pt x="201599" y="168276"/>
                </a:cubicBezTo>
                <a:cubicBezTo>
                  <a:pt x="204239" y="168276"/>
                  <a:pt x="205559" y="166953"/>
                  <a:pt x="208199" y="168276"/>
                </a:cubicBezTo>
                <a:cubicBezTo>
                  <a:pt x="208199" y="168276"/>
                  <a:pt x="208199" y="168276"/>
                  <a:pt x="315114" y="192088"/>
                </a:cubicBezTo>
                <a:lnTo>
                  <a:pt x="316434" y="157692"/>
                </a:lnTo>
                <a:cubicBezTo>
                  <a:pt x="316434" y="157692"/>
                  <a:pt x="316434" y="157692"/>
                  <a:pt x="224038" y="128588"/>
                </a:cubicBezTo>
                <a:close/>
                <a:moveTo>
                  <a:pt x="221011" y="107679"/>
                </a:moveTo>
                <a:cubicBezTo>
                  <a:pt x="223655" y="106363"/>
                  <a:pt x="224977" y="106363"/>
                  <a:pt x="227621" y="107679"/>
                </a:cubicBezTo>
                <a:cubicBezTo>
                  <a:pt x="227621" y="107679"/>
                  <a:pt x="227621" y="107679"/>
                  <a:pt x="330728" y="139262"/>
                </a:cubicBezTo>
                <a:cubicBezTo>
                  <a:pt x="336015" y="140578"/>
                  <a:pt x="338659" y="145842"/>
                  <a:pt x="338659" y="151106"/>
                </a:cubicBezTo>
                <a:cubicBezTo>
                  <a:pt x="338659" y="151106"/>
                  <a:pt x="338659" y="151106"/>
                  <a:pt x="332050" y="295861"/>
                </a:cubicBezTo>
                <a:cubicBezTo>
                  <a:pt x="330728" y="298492"/>
                  <a:pt x="329406" y="302440"/>
                  <a:pt x="326762" y="303756"/>
                </a:cubicBezTo>
                <a:cubicBezTo>
                  <a:pt x="325440" y="305072"/>
                  <a:pt x="322796" y="306388"/>
                  <a:pt x="320153" y="306388"/>
                </a:cubicBezTo>
                <a:cubicBezTo>
                  <a:pt x="320153" y="306388"/>
                  <a:pt x="318831" y="306388"/>
                  <a:pt x="317509" y="305072"/>
                </a:cubicBezTo>
                <a:cubicBezTo>
                  <a:pt x="317509" y="305072"/>
                  <a:pt x="317509" y="305072"/>
                  <a:pt x="202505" y="274805"/>
                </a:cubicBezTo>
                <a:cubicBezTo>
                  <a:pt x="202505" y="274805"/>
                  <a:pt x="202505" y="274805"/>
                  <a:pt x="120548" y="298492"/>
                </a:cubicBezTo>
                <a:cubicBezTo>
                  <a:pt x="119226" y="299808"/>
                  <a:pt x="116582" y="299808"/>
                  <a:pt x="115260" y="299808"/>
                </a:cubicBezTo>
                <a:cubicBezTo>
                  <a:pt x="115260" y="299808"/>
                  <a:pt x="115260" y="299808"/>
                  <a:pt x="8187" y="274805"/>
                </a:cubicBezTo>
                <a:cubicBezTo>
                  <a:pt x="2900" y="274805"/>
                  <a:pt x="-1066" y="268225"/>
                  <a:pt x="256" y="262962"/>
                </a:cubicBezTo>
                <a:cubicBezTo>
                  <a:pt x="256" y="262962"/>
                  <a:pt x="256" y="262962"/>
                  <a:pt x="29337" y="120839"/>
                </a:cubicBezTo>
                <a:cubicBezTo>
                  <a:pt x="29337" y="118207"/>
                  <a:pt x="31981" y="115575"/>
                  <a:pt x="34625" y="114259"/>
                </a:cubicBezTo>
                <a:cubicBezTo>
                  <a:pt x="35947" y="112943"/>
                  <a:pt x="39912" y="111627"/>
                  <a:pt x="42556" y="112943"/>
                </a:cubicBezTo>
                <a:cubicBezTo>
                  <a:pt x="42556" y="112943"/>
                  <a:pt x="42556" y="112943"/>
                  <a:pt x="50487" y="115575"/>
                </a:cubicBezTo>
                <a:cubicBezTo>
                  <a:pt x="53131" y="119523"/>
                  <a:pt x="57097" y="124786"/>
                  <a:pt x="59741" y="130050"/>
                </a:cubicBezTo>
                <a:cubicBezTo>
                  <a:pt x="62384" y="133998"/>
                  <a:pt x="65028" y="137946"/>
                  <a:pt x="67672" y="140578"/>
                </a:cubicBezTo>
                <a:cubicBezTo>
                  <a:pt x="67672" y="140578"/>
                  <a:pt x="67672" y="140578"/>
                  <a:pt x="47844" y="136630"/>
                </a:cubicBezTo>
                <a:cubicBezTo>
                  <a:pt x="47844" y="136630"/>
                  <a:pt x="47844" y="136630"/>
                  <a:pt x="41234" y="170845"/>
                </a:cubicBezTo>
                <a:cubicBezTo>
                  <a:pt x="41234" y="170845"/>
                  <a:pt x="41234" y="170845"/>
                  <a:pt x="112616" y="191900"/>
                </a:cubicBezTo>
                <a:cubicBezTo>
                  <a:pt x="112616" y="191900"/>
                  <a:pt x="112616" y="191900"/>
                  <a:pt x="170779" y="176109"/>
                </a:cubicBezTo>
                <a:cubicBezTo>
                  <a:pt x="170779" y="176109"/>
                  <a:pt x="170779" y="176109"/>
                  <a:pt x="170779" y="143210"/>
                </a:cubicBezTo>
                <a:cubicBezTo>
                  <a:pt x="170779" y="143210"/>
                  <a:pt x="170779" y="143210"/>
                  <a:pt x="152273" y="148474"/>
                </a:cubicBezTo>
                <a:cubicBezTo>
                  <a:pt x="156239" y="143210"/>
                  <a:pt x="160204" y="136630"/>
                  <a:pt x="165492" y="130050"/>
                </a:cubicBezTo>
                <a:cubicBezTo>
                  <a:pt x="166814" y="126102"/>
                  <a:pt x="168136" y="123471"/>
                  <a:pt x="170779" y="120839"/>
                </a:cubicBezTo>
                <a:cubicBezTo>
                  <a:pt x="170779" y="120839"/>
                  <a:pt x="170779" y="120839"/>
                  <a:pt x="221011" y="107679"/>
                </a:cubicBezTo>
                <a:close/>
                <a:moveTo>
                  <a:pt x="113235" y="38100"/>
                </a:moveTo>
                <a:cubicBezTo>
                  <a:pt x="101837" y="38100"/>
                  <a:pt x="92597" y="48050"/>
                  <a:pt x="92597" y="60325"/>
                </a:cubicBezTo>
                <a:cubicBezTo>
                  <a:pt x="92597" y="72600"/>
                  <a:pt x="101837" y="82550"/>
                  <a:pt x="113235" y="82550"/>
                </a:cubicBezTo>
                <a:cubicBezTo>
                  <a:pt x="124633" y="82550"/>
                  <a:pt x="133873" y="72600"/>
                  <a:pt x="133873" y="60325"/>
                </a:cubicBezTo>
                <a:cubicBezTo>
                  <a:pt x="133873" y="48050"/>
                  <a:pt x="124633" y="38100"/>
                  <a:pt x="113235" y="38100"/>
                </a:cubicBezTo>
                <a:close/>
                <a:moveTo>
                  <a:pt x="113234" y="0"/>
                </a:moveTo>
                <a:cubicBezTo>
                  <a:pt x="147630" y="0"/>
                  <a:pt x="176734" y="29195"/>
                  <a:pt x="176734" y="63699"/>
                </a:cubicBezTo>
                <a:cubicBezTo>
                  <a:pt x="176734" y="92894"/>
                  <a:pt x="131755" y="151284"/>
                  <a:pt x="117203" y="168536"/>
                </a:cubicBezTo>
                <a:cubicBezTo>
                  <a:pt x="115880" y="169863"/>
                  <a:pt x="114557" y="169863"/>
                  <a:pt x="113234" y="169863"/>
                </a:cubicBezTo>
                <a:cubicBezTo>
                  <a:pt x="111911" y="169863"/>
                  <a:pt x="109265" y="169863"/>
                  <a:pt x="109265" y="168536"/>
                </a:cubicBezTo>
                <a:cubicBezTo>
                  <a:pt x="94713" y="151284"/>
                  <a:pt x="49734" y="92894"/>
                  <a:pt x="49734" y="63699"/>
                </a:cubicBezTo>
                <a:cubicBezTo>
                  <a:pt x="49734" y="29195"/>
                  <a:pt x="77515" y="0"/>
                  <a:pt x="1132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1"/>
          <p:cNvSpPr/>
          <p:nvPr/>
        </p:nvSpPr>
        <p:spPr>
          <a:xfrm>
            <a:off x="5738129" y="2460421"/>
            <a:ext cx="725718" cy="722313"/>
          </a:xfrm>
          <a:custGeom>
            <a:avLst/>
            <a:gdLst>
              <a:gd name="connsiteX0" fmla="*/ 165100 w 338137"/>
              <a:gd name="connsiteY0" fmla="*/ 119063 h 336551"/>
              <a:gd name="connsiteX1" fmla="*/ 180898 w 338137"/>
              <a:gd name="connsiteY1" fmla="*/ 121696 h 336551"/>
              <a:gd name="connsiteX2" fmla="*/ 163784 w 338137"/>
              <a:gd name="connsiteY2" fmla="*/ 138810 h 336551"/>
              <a:gd name="connsiteX3" fmla="*/ 130872 w 338137"/>
              <a:gd name="connsiteY3" fmla="*/ 173038 h 336551"/>
              <a:gd name="connsiteX4" fmla="*/ 165100 w 338137"/>
              <a:gd name="connsiteY4" fmla="*/ 207266 h 336551"/>
              <a:gd name="connsiteX5" fmla="*/ 199328 w 338137"/>
              <a:gd name="connsiteY5" fmla="*/ 174354 h 336551"/>
              <a:gd name="connsiteX6" fmla="*/ 216442 w 338137"/>
              <a:gd name="connsiteY6" fmla="*/ 157240 h 336551"/>
              <a:gd name="connsiteX7" fmla="*/ 219075 w 338137"/>
              <a:gd name="connsiteY7" fmla="*/ 173038 h 336551"/>
              <a:gd name="connsiteX8" fmla="*/ 165100 w 338137"/>
              <a:gd name="connsiteY8" fmla="*/ 227013 h 336551"/>
              <a:gd name="connsiteX9" fmla="*/ 111125 w 338137"/>
              <a:gd name="connsiteY9" fmla="*/ 173038 h 336551"/>
              <a:gd name="connsiteX10" fmla="*/ 165100 w 338137"/>
              <a:gd name="connsiteY10" fmla="*/ 119063 h 336551"/>
              <a:gd name="connsiteX11" fmla="*/ 165100 w 338137"/>
              <a:gd name="connsiteY11" fmla="*/ 65088 h 336551"/>
              <a:gd name="connsiteX12" fmla="*/ 221708 w 338137"/>
              <a:gd name="connsiteY12" fmla="*/ 80886 h 336551"/>
              <a:gd name="connsiteX13" fmla="*/ 207227 w 338137"/>
              <a:gd name="connsiteY13" fmla="*/ 95367 h 336551"/>
              <a:gd name="connsiteX14" fmla="*/ 165100 w 338137"/>
              <a:gd name="connsiteY14" fmla="*/ 84835 h 336551"/>
              <a:gd name="connsiteX15" fmla="*/ 76897 w 338137"/>
              <a:gd name="connsiteY15" fmla="*/ 173038 h 336551"/>
              <a:gd name="connsiteX16" fmla="*/ 165100 w 338137"/>
              <a:gd name="connsiteY16" fmla="*/ 261241 h 336551"/>
              <a:gd name="connsiteX17" fmla="*/ 253303 w 338137"/>
              <a:gd name="connsiteY17" fmla="*/ 173038 h 336551"/>
              <a:gd name="connsiteX18" fmla="*/ 242771 w 338137"/>
              <a:gd name="connsiteY18" fmla="*/ 130911 h 336551"/>
              <a:gd name="connsiteX19" fmla="*/ 257252 w 338137"/>
              <a:gd name="connsiteY19" fmla="*/ 116430 h 336551"/>
              <a:gd name="connsiteX20" fmla="*/ 273050 w 338137"/>
              <a:gd name="connsiteY20" fmla="*/ 173038 h 336551"/>
              <a:gd name="connsiteX21" fmla="*/ 165100 w 338137"/>
              <a:gd name="connsiteY21" fmla="*/ 280988 h 336551"/>
              <a:gd name="connsiteX22" fmla="*/ 57150 w 338137"/>
              <a:gd name="connsiteY22" fmla="*/ 173038 h 336551"/>
              <a:gd name="connsiteX23" fmla="*/ 165100 w 338137"/>
              <a:gd name="connsiteY23" fmla="*/ 65088 h 336551"/>
              <a:gd name="connsiteX24" fmla="*/ 165100 w 338137"/>
              <a:gd name="connsiteY24" fmla="*/ 7938 h 336551"/>
              <a:gd name="connsiteX25" fmla="*/ 249631 w 338137"/>
              <a:gd name="connsiteY25" fmla="*/ 31598 h 336551"/>
              <a:gd name="connsiteX26" fmla="*/ 235102 w 338137"/>
              <a:gd name="connsiteY26" fmla="*/ 46057 h 336551"/>
              <a:gd name="connsiteX27" fmla="*/ 165100 w 338137"/>
              <a:gd name="connsiteY27" fmla="*/ 27655 h 336551"/>
              <a:gd name="connsiteX28" fmla="*/ 19812 w 338137"/>
              <a:gd name="connsiteY28" fmla="*/ 172245 h 336551"/>
              <a:gd name="connsiteX29" fmla="*/ 165100 w 338137"/>
              <a:gd name="connsiteY29" fmla="*/ 316834 h 336551"/>
              <a:gd name="connsiteX30" fmla="*/ 310388 w 338137"/>
              <a:gd name="connsiteY30" fmla="*/ 172245 h 336551"/>
              <a:gd name="connsiteX31" fmla="*/ 291897 w 338137"/>
              <a:gd name="connsiteY31" fmla="*/ 102579 h 336551"/>
              <a:gd name="connsiteX32" fmla="*/ 306426 w 338137"/>
              <a:gd name="connsiteY32" fmla="*/ 88120 h 336551"/>
              <a:gd name="connsiteX33" fmla="*/ 330200 w 338137"/>
              <a:gd name="connsiteY33" fmla="*/ 172245 h 336551"/>
              <a:gd name="connsiteX34" fmla="*/ 165100 w 338137"/>
              <a:gd name="connsiteY34" fmla="*/ 336551 h 336551"/>
              <a:gd name="connsiteX35" fmla="*/ 0 w 338137"/>
              <a:gd name="connsiteY35" fmla="*/ 172245 h 336551"/>
              <a:gd name="connsiteX36" fmla="*/ 165100 w 338137"/>
              <a:gd name="connsiteY36" fmla="*/ 7938 h 336551"/>
              <a:gd name="connsiteX37" fmla="*/ 302622 w 338137"/>
              <a:gd name="connsiteY37" fmla="*/ 0 h 336551"/>
              <a:gd name="connsiteX38" fmla="*/ 310515 w 338137"/>
              <a:gd name="connsiteY38" fmla="*/ 27623 h 336551"/>
              <a:gd name="connsiteX39" fmla="*/ 338137 w 338137"/>
              <a:gd name="connsiteY39" fmla="*/ 35515 h 336551"/>
              <a:gd name="connsiteX40" fmla="*/ 285523 w 338137"/>
              <a:gd name="connsiteY40" fmla="*/ 88129 h 336551"/>
              <a:gd name="connsiteX41" fmla="*/ 265792 w 338137"/>
              <a:gd name="connsiteY41" fmla="*/ 85498 h 336551"/>
              <a:gd name="connsiteX42" fmla="*/ 172402 w 338137"/>
              <a:gd name="connsiteY42" fmla="*/ 180204 h 336551"/>
              <a:gd name="connsiteX43" fmla="*/ 157933 w 338137"/>
              <a:gd name="connsiteY43" fmla="*/ 180204 h 336551"/>
              <a:gd name="connsiteX44" fmla="*/ 157933 w 338137"/>
              <a:gd name="connsiteY44" fmla="*/ 165735 h 336551"/>
              <a:gd name="connsiteX45" fmla="*/ 252639 w 338137"/>
              <a:gd name="connsiteY45" fmla="*/ 72345 h 336551"/>
              <a:gd name="connsiteX46" fmla="*/ 250008 w 338137"/>
              <a:gd name="connsiteY46" fmla="*/ 52614 h 336551"/>
              <a:gd name="connsiteX47" fmla="*/ 302622 w 338137"/>
              <a:gd name="connsiteY47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38137" h="336551">
                <a:moveTo>
                  <a:pt x="165100" y="119063"/>
                </a:moveTo>
                <a:cubicBezTo>
                  <a:pt x="170366" y="119063"/>
                  <a:pt x="175632" y="120379"/>
                  <a:pt x="180898" y="121696"/>
                </a:cubicBezTo>
                <a:cubicBezTo>
                  <a:pt x="180898" y="121696"/>
                  <a:pt x="180898" y="121696"/>
                  <a:pt x="163784" y="138810"/>
                </a:cubicBezTo>
                <a:cubicBezTo>
                  <a:pt x="145353" y="140126"/>
                  <a:pt x="130872" y="154608"/>
                  <a:pt x="130872" y="173038"/>
                </a:cubicBezTo>
                <a:cubicBezTo>
                  <a:pt x="130872" y="191468"/>
                  <a:pt x="146669" y="207266"/>
                  <a:pt x="165100" y="207266"/>
                </a:cubicBezTo>
                <a:cubicBezTo>
                  <a:pt x="183531" y="207266"/>
                  <a:pt x="198012" y="192785"/>
                  <a:pt x="199328" y="174354"/>
                </a:cubicBezTo>
                <a:cubicBezTo>
                  <a:pt x="199328" y="174354"/>
                  <a:pt x="199328" y="174354"/>
                  <a:pt x="216442" y="157240"/>
                </a:cubicBezTo>
                <a:cubicBezTo>
                  <a:pt x="217759" y="162506"/>
                  <a:pt x="219075" y="167772"/>
                  <a:pt x="219075" y="173038"/>
                </a:cubicBezTo>
                <a:cubicBezTo>
                  <a:pt x="219075" y="203317"/>
                  <a:pt x="195379" y="227013"/>
                  <a:pt x="165100" y="227013"/>
                </a:cubicBezTo>
                <a:cubicBezTo>
                  <a:pt x="134821" y="227013"/>
                  <a:pt x="111125" y="203317"/>
                  <a:pt x="111125" y="173038"/>
                </a:cubicBezTo>
                <a:cubicBezTo>
                  <a:pt x="111125" y="142759"/>
                  <a:pt x="134821" y="119063"/>
                  <a:pt x="165100" y="119063"/>
                </a:cubicBezTo>
                <a:close/>
                <a:moveTo>
                  <a:pt x="165100" y="65088"/>
                </a:moveTo>
                <a:cubicBezTo>
                  <a:pt x="186163" y="65088"/>
                  <a:pt x="205910" y="70354"/>
                  <a:pt x="221708" y="80886"/>
                </a:cubicBezTo>
                <a:cubicBezTo>
                  <a:pt x="221708" y="80886"/>
                  <a:pt x="221708" y="80886"/>
                  <a:pt x="207227" y="95367"/>
                </a:cubicBezTo>
                <a:cubicBezTo>
                  <a:pt x="195379" y="88784"/>
                  <a:pt x="180898" y="84835"/>
                  <a:pt x="165100" y="84835"/>
                </a:cubicBezTo>
                <a:cubicBezTo>
                  <a:pt x="116391" y="84835"/>
                  <a:pt x="76897" y="124329"/>
                  <a:pt x="76897" y="173038"/>
                </a:cubicBezTo>
                <a:cubicBezTo>
                  <a:pt x="76897" y="221747"/>
                  <a:pt x="116391" y="261241"/>
                  <a:pt x="165100" y="261241"/>
                </a:cubicBezTo>
                <a:cubicBezTo>
                  <a:pt x="213809" y="261241"/>
                  <a:pt x="253303" y="221747"/>
                  <a:pt x="253303" y="173038"/>
                </a:cubicBezTo>
                <a:cubicBezTo>
                  <a:pt x="253303" y="157240"/>
                  <a:pt x="249354" y="142759"/>
                  <a:pt x="242771" y="130911"/>
                </a:cubicBezTo>
                <a:cubicBezTo>
                  <a:pt x="242771" y="130911"/>
                  <a:pt x="242771" y="130911"/>
                  <a:pt x="257252" y="116430"/>
                </a:cubicBezTo>
                <a:cubicBezTo>
                  <a:pt x="267784" y="132228"/>
                  <a:pt x="273050" y="151975"/>
                  <a:pt x="273050" y="173038"/>
                </a:cubicBezTo>
                <a:cubicBezTo>
                  <a:pt x="273050" y="232279"/>
                  <a:pt x="224341" y="280988"/>
                  <a:pt x="165100" y="280988"/>
                </a:cubicBezTo>
                <a:cubicBezTo>
                  <a:pt x="105859" y="280988"/>
                  <a:pt x="57150" y="232279"/>
                  <a:pt x="57150" y="173038"/>
                </a:cubicBezTo>
                <a:cubicBezTo>
                  <a:pt x="57150" y="113797"/>
                  <a:pt x="105859" y="65088"/>
                  <a:pt x="165100" y="65088"/>
                </a:cubicBezTo>
                <a:close/>
                <a:moveTo>
                  <a:pt x="165100" y="7938"/>
                </a:moveTo>
                <a:cubicBezTo>
                  <a:pt x="196799" y="7938"/>
                  <a:pt x="225857" y="15825"/>
                  <a:pt x="249631" y="31598"/>
                </a:cubicBezTo>
                <a:cubicBezTo>
                  <a:pt x="249631" y="31598"/>
                  <a:pt x="249631" y="31598"/>
                  <a:pt x="235102" y="46057"/>
                </a:cubicBezTo>
                <a:cubicBezTo>
                  <a:pt x="215290" y="34227"/>
                  <a:pt x="190195" y="27655"/>
                  <a:pt x="165100" y="27655"/>
                </a:cubicBezTo>
                <a:cubicBezTo>
                  <a:pt x="84531" y="27655"/>
                  <a:pt x="19812" y="92063"/>
                  <a:pt x="19812" y="172245"/>
                </a:cubicBezTo>
                <a:cubicBezTo>
                  <a:pt x="19812" y="252426"/>
                  <a:pt x="84531" y="316834"/>
                  <a:pt x="165100" y="316834"/>
                </a:cubicBezTo>
                <a:cubicBezTo>
                  <a:pt x="245669" y="316834"/>
                  <a:pt x="310388" y="252426"/>
                  <a:pt x="310388" y="172245"/>
                </a:cubicBezTo>
                <a:cubicBezTo>
                  <a:pt x="310388" y="147270"/>
                  <a:pt x="303784" y="122295"/>
                  <a:pt x="291897" y="102579"/>
                </a:cubicBezTo>
                <a:cubicBezTo>
                  <a:pt x="291897" y="102579"/>
                  <a:pt x="291897" y="102579"/>
                  <a:pt x="306426" y="88120"/>
                </a:cubicBezTo>
                <a:cubicBezTo>
                  <a:pt x="322275" y="111780"/>
                  <a:pt x="330200" y="140698"/>
                  <a:pt x="330200" y="172245"/>
                </a:cubicBezTo>
                <a:cubicBezTo>
                  <a:pt x="330200" y="262942"/>
                  <a:pt x="256235" y="336551"/>
                  <a:pt x="165100" y="336551"/>
                </a:cubicBezTo>
                <a:cubicBezTo>
                  <a:pt x="73965" y="336551"/>
                  <a:pt x="0" y="262942"/>
                  <a:pt x="0" y="172245"/>
                </a:cubicBezTo>
                <a:cubicBezTo>
                  <a:pt x="0" y="81547"/>
                  <a:pt x="73965" y="7938"/>
                  <a:pt x="165100" y="7938"/>
                </a:cubicBezTo>
                <a:close/>
                <a:moveTo>
                  <a:pt x="302622" y="0"/>
                </a:moveTo>
                <a:cubicBezTo>
                  <a:pt x="310515" y="27623"/>
                  <a:pt x="310515" y="27623"/>
                  <a:pt x="310515" y="27623"/>
                </a:cubicBezTo>
                <a:cubicBezTo>
                  <a:pt x="338137" y="35515"/>
                  <a:pt x="338137" y="35515"/>
                  <a:pt x="338137" y="35515"/>
                </a:cubicBezTo>
                <a:lnTo>
                  <a:pt x="285523" y="88129"/>
                </a:lnTo>
                <a:cubicBezTo>
                  <a:pt x="265792" y="85498"/>
                  <a:pt x="265792" y="85498"/>
                  <a:pt x="265792" y="85498"/>
                </a:cubicBezTo>
                <a:cubicBezTo>
                  <a:pt x="172402" y="180204"/>
                  <a:pt x="172402" y="180204"/>
                  <a:pt x="172402" y="180204"/>
                </a:cubicBezTo>
                <a:cubicBezTo>
                  <a:pt x="168456" y="184150"/>
                  <a:pt x="161879" y="184150"/>
                  <a:pt x="157933" y="180204"/>
                </a:cubicBezTo>
                <a:cubicBezTo>
                  <a:pt x="153987" y="176258"/>
                  <a:pt x="153987" y="169681"/>
                  <a:pt x="157933" y="165735"/>
                </a:cubicBezTo>
                <a:cubicBezTo>
                  <a:pt x="252639" y="72345"/>
                  <a:pt x="252639" y="72345"/>
                  <a:pt x="252639" y="72345"/>
                </a:cubicBezTo>
                <a:cubicBezTo>
                  <a:pt x="250008" y="52614"/>
                  <a:pt x="250008" y="52614"/>
                  <a:pt x="250008" y="52614"/>
                </a:cubicBezTo>
                <a:cubicBezTo>
                  <a:pt x="302622" y="0"/>
                  <a:pt x="302622" y="0"/>
                  <a:pt x="3026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2"/>
          <p:cNvSpPr/>
          <p:nvPr/>
        </p:nvSpPr>
        <p:spPr>
          <a:xfrm>
            <a:off x="9065809" y="2458718"/>
            <a:ext cx="558242" cy="725718"/>
          </a:xfrm>
          <a:custGeom>
            <a:avLst/>
            <a:gdLst>
              <a:gd name="connsiteX0" fmla="*/ 0 w 254000"/>
              <a:gd name="connsiteY0" fmla="*/ 195263 h 330201"/>
              <a:gd name="connsiteX1" fmla="*/ 55563 w 254000"/>
              <a:gd name="connsiteY1" fmla="*/ 195263 h 330201"/>
              <a:gd name="connsiteX2" fmla="*/ 55563 w 254000"/>
              <a:gd name="connsiteY2" fmla="*/ 330201 h 330201"/>
              <a:gd name="connsiteX3" fmla="*/ 0 w 254000"/>
              <a:gd name="connsiteY3" fmla="*/ 330201 h 330201"/>
              <a:gd name="connsiteX4" fmla="*/ 98425 w 254000"/>
              <a:gd name="connsiteY4" fmla="*/ 152400 h 330201"/>
              <a:gd name="connsiteX5" fmla="*/ 155575 w 254000"/>
              <a:gd name="connsiteY5" fmla="*/ 152400 h 330201"/>
              <a:gd name="connsiteX6" fmla="*/ 155575 w 254000"/>
              <a:gd name="connsiteY6" fmla="*/ 330200 h 330201"/>
              <a:gd name="connsiteX7" fmla="*/ 98425 w 254000"/>
              <a:gd name="connsiteY7" fmla="*/ 330200 h 330201"/>
              <a:gd name="connsiteX8" fmla="*/ 198437 w 254000"/>
              <a:gd name="connsiteY8" fmla="*/ 109538 h 330201"/>
              <a:gd name="connsiteX9" fmla="*/ 254000 w 254000"/>
              <a:gd name="connsiteY9" fmla="*/ 109538 h 330201"/>
              <a:gd name="connsiteX10" fmla="*/ 254000 w 254000"/>
              <a:gd name="connsiteY10" fmla="*/ 330201 h 330201"/>
              <a:gd name="connsiteX11" fmla="*/ 198437 w 254000"/>
              <a:gd name="connsiteY11" fmla="*/ 330201 h 330201"/>
              <a:gd name="connsiteX12" fmla="*/ 84304 w 254000"/>
              <a:gd name="connsiteY12" fmla="*/ 0 h 330201"/>
              <a:gd name="connsiteX13" fmla="*/ 89492 w 254000"/>
              <a:gd name="connsiteY13" fmla="*/ 2586 h 330201"/>
              <a:gd name="connsiteX14" fmla="*/ 95977 w 254000"/>
              <a:gd name="connsiteY14" fmla="*/ 19390 h 330201"/>
              <a:gd name="connsiteX15" fmla="*/ 103759 w 254000"/>
              <a:gd name="connsiteY15" fmla="*/ 23268 h 330201"/>
              <a:gd name="connsiteX16" fmla="*/ 108947 w 254000"/>
              <a:gd name="connsiteY16" fmla="*/ 19390 h 330201"/>
              <a:gd name="connsiteX17" fmla="*/ 115432 w 254000"/>
              <a:gd name="connsiteY17" fmla="*/ 3878 h 330201"/>
              <a:gd name="connsiteX18" fmla="*/ 121916 w 254000"/>
              <a:gd name="connsiteY18" fmla="*/ 1293 h 330201"/>
              <a:gd name="connsiteX19" fmla="*/ 158232 w 254000"/>
              <a:gd name="connsiteY19" fmla="*/ 18098 h 330201"/>
              <a:gd name="connsiteX20" fmla="*/ 160826 w 254000"/>
              <a:gd name="connsiteY20" fmla="*/ 24561 h 330201"/>
              <a:gd name="connsiteX21" fmla="*/ 153044 w 254000"/>
              <a:gd name="connsiteY21" fmla="*/ 40073 h 330201"/>
              <a:gd name="connsiteX22" fmla="*/ 155638 w 254000"/>
              <a:gd name="connsiteY22" fmla="*/ 49122 h 330201"/>
              <a:gd name="connsiteX23" fmla="*/ 160826 w 254000"/>
              <a:gd name="connsiteY23" fmla="*/ 49122 h 330201"/>
              <a:gd name="connsiteX24" fmla="*/ 177687 w 254000"/>
              <a:gd name="connsiteY24" fmla="*/ 43951 h 330201"/>
              <a:gd name="connsiteX25" fmla="*/ 184171 w 254000"/>
              <a:gd name="connsiteY25" fmla="*/ 46537 h 330201"/>
              <a:gd name="connsiteX26" fmla="*/ 197141 w 254000"/>
              <a:gd name="connsiteY26" fmla="*/ 84024 h 330201"/>
              <a:gd name="connsiteX27" fmla="*/ 194547 w 254000"/>
              <a:gd name="connsiteY27" fmla="*/ 89195 h 330201"/>
              <a:gd name="connsiteX28" fmla="*/ 178984 w 254000"/>
              <a:gd name="connsiteY28" fmla="*/ 95658 h 330201"/>
              <a:gd name="connsiteX29" fmla="*/ 173796 w 254000"/>
              <a:gd name="connsiteY29" fmla="*/ 99536 h 330201"/>
              <a:gd name="connsiteX30" fmla="*/ 177687 w 254000"/>
              <a:gd name="connsiteY30" fmla="*/ 108585 h 330201"/>
              <a:gd name="connsiteX31" fmla="*/ 184171 w 254000"/>
              <a:gd name="connsiteY31" fmla="*/ 111171 h 330201"/>
              <a:gd name="connsiteX32" fmla="*/ 184171 w 254000"/>
              <a:gd name="connsiteY32" fmla="*/ 139610 h 330201"/>
              <a:gd name="connsiteX33" fmla="*/ 116728 w 254000"/>
              <a:gd name="connsiteY33" fmla="*/ 139610 h 330201"/>
              <a:gd name="connsiteX34" fmla="*/ 140074 w 254000"/>
              <a:gd name="connsiteY34" fmla="*/ 82732 h 330201"/>
              <a:gd name="connsiteX35" fmla="*/ 83007 w 254000"/>
              <a:gd name="connsiteY35" fmla="*/ 56878 h 330201"/>
              <a:gd name="connsiteX36" fmla="*/ 57067 w 254000"/>
              <a:gd name="connsiteY36" fmla="*/ 113756 h 330201"/>
              <a:gd name="connsiteX37" fmla="*/ 85601 w 254000"/>
              <a:gd name="connsiteY37" fmla="*/ 140902 h 330201"/>
              <a:gd name="connsiteX38" fmla="*/ 85601 w 254000"/>
              <a:gd name="connsiteY38" fmla="*/ 180975 h 330201"/>
              <a:gd name="connsiteX39" fmla="*/ 45395 w 254000"/>
              <a:gd name="connsiteY39" fmla="*/ 180975 h 330201"/>
              <a:gd name="connsiteX40" fmla="*/ 40207 w 254000"/>
              <a:gd name="connsiteY40" fmla="*/ 178390 h 330201"/>
              <a:gd name="connsiteX41" fmla="*/ 37613 w 254000"/>
              <a:gd name="connsiteY41" fmla="*/ 173219 h 330201"/>
              <a:gd name="connsiteX42" fmla="*/ 45395 w 254000"/>
              <a:gd name="connsiteY42" fmla="*/ 156414 h 330201"/>
              <a:gd name="connsiteX43" fmla="*/ 42801 w 254000"/>
              <a:gd name="connsiteY43" fmla="*/ 148658 h 330201"/>
              <a:gd name="connsiteX44" fmla="*/ 36316 w 254000"/>
              <a:gd name="connsiteY44" fmla="*/ 147366 h 330201"/>
              <a:gd name="connsiteX45" fmla="*/ 19455 w 254000"/>
              <a:gd name="connsiteY45" fmla="*/ 153829 h 330201"/>
              <a:gd name="connsiteX46" fmla="*/ 14267 w 254000"/>
              <a:gd name="connsiteY46" fmla="*/ 151244 h 330201"/>
              <a:gd name="connsiteX47" fmla="*/ 0 w 254000"/>
              <a:gd name="connsiteY47" fmla="*/ 113756 h 330201"/>
              <a:gd name="connsiteX48" fmla="*/ 2594 w 254000"/>
              <a:gd name="connsiteY48" fmla="*/ 108585 h 330201"/>
              <a:gd name="connsiteX49" fmla="*/ 19455 w 254000"/>
              <a:gd name="connsiteY49" fmla="*/ 102122 h 330201"/>
              <a:gd name="connsiteX50" fmla="*/ 23346 w 254000"/>
              <a:gd name="connsiteY50" fmla="*/ 94366 h 330201"/>
              <a:gd name="connsiteX51" fmla="*/ 19455 w 254000"/>
              <a:gd name="connsiteY51" fmla="*/ 89195 h 330201"/>
              <a:gd name="connsiteX52" fmla="*/ 3891 w 254000"/>
              <a:gd name="connsiteY52" fmla="*/ 81439 h 330201"/>
              <a:gd name="connsiteX53" fmla="*/ 1297 w 254000"/>
              <a:gd name="connsiteY53" fmla="*/ 76268 h 330201"/>
              <a:gd name="connsiteX54" fmla="*/ 18158 w 254000"/>
              <a:gd name="connsiteY54" fmla="*/ 40073 h 330201"/>
              <a:gd name="connsiteX55" fmla="*/ 24643 w 254000"/>
              <a:gd name="connsiteY55" fmla="*/ 37488 h 330201"/>
              <a:gd name="connsiteX56" fmla="*/ 40207 w 254000"/>
              <a:gd name="connsiteY56" fmla="*/ 45244 h 330201"/>
              <a:gd name="connsiteX57" fmla="*/ 49286 w 254000"/>
              <a:gd name="connsiteY57" fmla="*/ 42659 h 330201"/>
              <a:gd name="connsiteX58" fmla="*/ 49286 w 254000"/>
              <a:gd name="connsiteY58" fmla="*/ 36195 h 330201"/>
              <a:gd name="connsiteX59" fmla="*/ 44098 w 254000"/>
              <a:gd name="connsiteY59" fmla="*/ 19390 h 330201"/>
              <a:gd name="connsiteX60" fmla="*/ 46692 w 254000"/>
              <a:gd name="connsiteY60" fmla="*/ 14220 h 330201"/>
              <a:gd name="connsiteX61" fmla="*/ 84304 w 254000"/>
              <a:gd name="connsiteY61" fmla="*/ 0 h 33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54000" h="330201">
                <a:moveTo>
                  <a:pt x="0" y="195263"/>
                </a:moveTo>
                <a:lnTo>
                  <a:pt x="55563" y="195263"/>
                </a:lnTo>
                <a:lnTo>
                  <a:pt x="55563" y="330201"/>
                </a:lnTo>
                <a:lnTo>
                  <a:pt x="0" y="330201"/>
                </a:lnTo>
                <a:close/>
                <a:moveTo>
                  <a:pt x="98425" y="152400"/>
                </a:moveTo>
                <a:lnTo>
                  <a:pt x="155575" y="152400"/>
                </a:lnTo>
                <a:lnTo>
                  <a:pt x="155575" y="330200"/>
                </a:lnTo>
                <a:lnTo>
                  <a:pt x="98425" y="330200"/>
                </a:lnTo>
                <a:close/>
                <a:moveTo>
                  <a:pt x="198437" y="109538"/>
                </a:moveTo>
                <a:lnTo>
                  <a:pt x="254000" y="109538"/>
                </a:lnTo>
                <a:lnTo>
                  <a:pt x="254000" y="330201"/>
                </a:lnTo>
                <a:lnTo>
                  <a:pt x="198437" y="330201"/>
                </a:lnTo>
                <a:close/>
                <a:moveTo>
                  <a:pt x="84304" y="0"/>
                </a:moveTo>
                <a:cubicBezTo>
                  <a:pt x="85601" y="0"/>
                  <a:pt x="88195" y="0"/>
                  <a:pt x="89492" y="2586"/>
                </a:cubicBezTo>
                <a:cubicBezTo>
                  <a:pt x="89492" y="2586"/>
                  <a:pt x="89492" y="2586"/>
                  <a:pt x="95977" y="19390"/>
                </a:cubicBezTo>
                <a:cubicBezTo>
                  <a:pt x="95977" y="21976"/>
                  <a:pt x="101165" y="23268"/>
                  <a:pt x="103759" y="23268"/>
                </a:cubicBezTo>
                <a:cubicBezTo>
                  <a:pt x="105056" y="23268"/>
                  <a:pt x="107650" y="21976"/>
                  <a:pt x="108947" y="19390"/>
                </a:cubicBezTo>
                <a:cubicBezTo>
                  <a:pt x="108947" y="19390"/>
                  <a:pt x="108947" y="19390"/>
                  <a:pt x="115432" y="3878"/>
                </a:cubicBezTo>
                <a:cubicBezTo>
                  <a:pt x="116728" y="1293"/>
                  <a:pt x="119322" y="1293"/>
                  <a:pt x="121916" y="1293"/>
                </a:cubicBezTo>
                <a:cubicBezTo>
                  <a:pt x="121916" y="1293"/>
                  <a:pt x="121916" y="1293"/>
                  <a:pt x="158232" y="18098"/>
                </a:cubicBezTo>
                <a:cubicBezTo>
                  <a:pt x="160826" y="19390"/>
                  <a:pt x="160826" y="21976"/>
                  <a:pt x="160826" y="24561"/>
                </a:cubicBezTo>
                <a:cubicBezTo>
                  <a:pt x="160826" y="24561"/>
                  <a:pt x="160826" y="24561"/>
                  <a:pt x="153044" y="40073"/>
                </a:cubicBezTo>
                <a:cubicBezTo>
                  <a:pt x="151747" y="42659"/>
                  <a:pt x="154341" y="47829"/>
                  <a:pt x="155638" y="49122"/>
                </a:cubicBezTo>
                <a:cubicBezTo>
                  <a:pt x="156935" y="50415"/>
                  <a:pt x="159529" y="50415"/>
                  <a:pt x="160826" y="49122"/>
                </a:cubicBezTo>
                <a:cubicBezTo>
                  <a:pt x="160826" y="49122"/>
                  <a:pt x="160826" y="49122"/>
                  <a:pt x="177687" y="43951"/>
                </a:cubicBezTo>
                <a:cubicBezTo>
                  <a:pt x="180281" y="42659"/>
                  <a:pt x="182874" y="43951"/>
                  <a:pt x="184171" y="46537"/>
                </a:cubicBezTo>
                <a:cubicBezTo>
                  <a:pt x="184171" y="46537"/>
                  <a:pt x="184171" y="46537"/>
                  <a:pt x="197141" y="84024"/>
                </a:cubicBezTo>
                <a:cubicBezTo>
                  <a:pt x="198438" y="85317"/>
                  <a:pt x="197141" y="87902"/>
                  <a:pt x="194547" y="89195"/>
                </a:cubicBezTo>
                <a:cubicBezTo>
                  <a:pt x="194547" y="89195"/>
                  <a:pt x="194547" y="89195"/>
                  <a:pt x="178984" y="95658"/>
                </a:cubicBezTo>
                <a:cubicBezTo>
                  <a:pt x="176390" y="95658"/>
                  <a:pt x="173796" y="98244"/>
                  <a:pt x="173796" y="99536"/>
                </a:cubicBezTo>
                <a:cubicBezTo>
                  <a:pt x="173796" y="102122"/>
                  <a:pt x="175093" y="107293"/>
                  <a:pt x="177687" y="108585"/>
                </a:cubicBezTo>
                <a:cubicBezTo>
                  <a:pt x="177687" y="108585"/>
                  <a:pt x="177687" y="108585"/>
                  <a:pt x="184171" y="111171"/>
                </a:cubicBezTo>
                <a:cubicBezTo>
                  <a:pt x="184171" y="111171"/>
                  <a:pt x="184171" y="111171"/>
                  <a:pt x="184171" y="139610"/>
                </a:cubicBezTo>
                <a:cubicBezTo>
                  <a:pt x="184171" y="139610"/>
                  <a:pt x="184171" y="139610"/>
                  <a:pt x="116728" y="139610"/>
                </a:cubicBezTo>
                <a:cubicBezTo>
                  <a:pt x="137480" y="130561"/>
                  <a:pt x="149153" y="106000"/>
                  <a:pt x="140074" y="82732"/>
                </a:cubicBezTo>
                <a:cubicBezTo>
                  <a:pt x="132292" y="60756"/>
                  <a:pt x="106353" y="49122"/>
                  <a:pt x="83007" y="56878"/>
                </a:cubicBezTo>
                <a:cubicBezTo>
                  <a:pt x="60958" y="65927"/>
                  <a:pt x="49286" y="90488"/>
                  <a:pt x="57067" y="113756"/>
                </a:cubicBezTo>
                <a:cubicBezTo>
                  <a:pt x="62255" y="126683"/>
                  <a:pt x="72631" y="137024"/>
                  <a:pt x="85601" y="140902"/>
                </a:cubicBezTo>
                <a:cubicBezTo>
                  <a:pt x="85601" y="140902"/>
                  <a:pt x="85601" y="140902"/>
                  <a:pt x="85601" y="180975"/>
                </a:cubicBezTo>
                <a:cubicBezTo>
                  <a:pt x="85601" y="180975"/>
                  <a:pt x="85601" y="180975"/>
                  <a:pt x="45395" y="180975"/>
                </a:cubicBezTo>
                <a:cubicBezTo>
                  <a:pt x="45395" y="180975"/>
                  <a:pt x="45395" y="180975"/>
                  <a:pt x="40207" y="178390"/>
                </a:cubicBezTo>
                <a:cubicBezTo>
                  <a:pt x="37613" y="178390"/>
                  <a:pt x="36316" y="174512"/>
                  <a:pt x="37613" y="173219"/>
                </a:cubicBezTo>
                <a:cubicBezTo>
                  <a:pt x="37613" y="173219"/>
                  <a:pt x="37613" y="173219"/>
                  <a:pt x="45395" y="156414"/>
                </a:cubicBezTo>
                <a:cubicBezTo>
                  <a:pt x="46692" y="155122"/>
                  <a:pt x="44098" y="149951"/>
                  <a:pt x="42801" y="148658"/>
                </a:cubicBezTo>
                <a:cubicBezTo>
                  <a:pt x="41504" y="147366"/>
                  <a:pt x="38910" y="147366"/>
                  <a:pt x="36316" y="147366"/>
                </a:cubicBezTo>
                <a:cubicBezTo>
                  <a:pt x="36316" y="147366"/>
                  <a:pt x="36316" y="147366"/>
                  <a:pt x="19455" y="153829"/>
                </a:cubicBezTo>
                <a:cubicBezTo>
                  <a:pt x="18158" y="155122"/>
                  <a:pt x="15564" y="153829"/>
                  <a:pt x="14267" y="151244"/>
                </a:cubicBezTo>
                <a:cubicBezTo>
                  <a:pt x="14267" y="151244"/>
                  <a:pt x="14267" y="151244"/>
                  <a:pt x="0" y="113756"/>
                </a:cubicBezTo>
                <a:cubicBezTo>
                  <a:pt x="0" y="111171"/>
                  <a:pt x="0" y="108585"/>
                  <a:pt x="2594" y="108585"/>
                </a:cubicBezTo>
                <a:cubicBezTo>
                  <a:pt x="2594" y="108585"/>
                  <a:pt x="2594" y="108585"/>
                  <a:pt x="19455" y="102122"/>
                </a:cubicBezTo>
                <a:cubicBezTo>
                  <a:pt x="22049" y="100829"/>
                  <a:pt x="23346" y="95658"/>
                  <a:pt x="23346" y="94366"/>
                </a:cubicBezTo>
                <a:cubicBezTo>
                  <a:pt x="23346" y="93073"/>
                  <a:pt x="22049" y="90488"/>
                  <a:pt x="19455" y="89195"/>
                </a:cubicBezTo>
                <a:cubicBezTo>
                  <a:pt x="19455" y="89195"/>
                  <a:pt x="19455" y="89195"/>
                  <a:pt x="3891" y="81439"/>
                </a:cubicBezTo>
                <a:cubicBezTo>
                  <a:pt x="1297" y="81439"/>
                  <a:pt x="1297" y="77561"/>
                  <a:pt x="1297" y="76268"/>
                </a:cubicBezTo>
                <a:cubicBezTo>
                  <a:pt x="1297" y="76268"/>
                  <a:pt x="1297" y="76268"/>
                  <a:pt x="18158" y="40073"/>
                </a:cubicBezTo>
                <a:cubicBezTo>
                  <a:pt x="19455" y="37488"/>
                  <a:pt x="22049" y="36195"/>
                  <a:pt x="24643" y="37488"/>
                </a:cubicBezTo>
                <a:cubicBezTo>
                  <a:pt x="24643" y="37488"/>
                  <a:pt x="24643" y="37488"/>
                  <a:pt x="40207" y="45244"/>
                </a:cubicBezTo>
                <a:cubicBezTo>
                  <a:pt x="42801" y="46537"/>
                  <a:pt x="47989" y="43951"/>
                  <a:pt x="49286" y="42659"/>
                </a:cubicBezTo>
                <a:cubicBezTo>
                  <a:pt x="50582" y="41366"/>
                  <a:pt x="50582" y="38781"/>
                  <a:pt x="49286" y="36195"/>
                </a:cubicBezTo>
                <a:cubicBezTo>
                  <a:pt x="49286" y="36195"/>
                  <a:pt x="49286" y="36195"/>
                  <a:pt x="44098" y="19390"/>
                </a:cubicBezTo>
                <a:cubicBezTo>
                  <a:pt x="42801" y="18098"/>
                  <a:pt x="44098" y="15512"/>
                  <a:pt x="46692" y="14220"/>
                </a:cubicBezTo>
                <a:cubicBezTo>
                  <a:pt x="46692" y="14220"/>
                  <a:pt x="46692" y="14220"/>
                  <a:pt x="843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629410" y="4043680"/>
            <a:ext cx="2454910" cy="1399855"/>
            <a:chOff x="6585160" y="1678126"/>
            <a:chExt cx="2454998" cy="1164587"/>
          </a:xfrm>
        </p:grpSpPr>
        <p:sp>
          <p:nvSpPr>
            <p:cNvPr id="45" name="矩形 44"/>
            <p:cNvSpPr/>
            <p:nvPr/>
          </p:nvSpPr>
          <p:spPr>
            <a:xfrm>
              <a:off x="6585160" y="2030750"/>
              <a:ext cx="2454998" cy="8119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在老师带领下，学习新知识，遇到问题要善于请教老师、同学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691672" y="1678126"/>
              <a:ext cx="2241974" cy="3523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学习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858976" y="4043438"/>
            <a:ext cx="2454998" cy="1399739"/>
            <a:chOff x="6585160" y="1678126"/>
            <a:chExt cx="2454998" cy="1399739"/>
          </a:xfrm>
        </p:grpSpPr>
        <p:sp>
          <p:nvSpPr>
            <p:cNvPr id="48" name="矩形 47"/>
            <p:cNvSpPr/>
            <p:nvPr/>
          </p:nvSpPr>
          <p:spPr>
            <a:xfrm>
              <a:off x="6585160" y="2101870"/>
              <a:ext cx="2454998" cy="975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学习到新知识后要勤于练习，巩固学到的新知识，在实践中去找问题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691672" y="1678126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练习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117431" y="4043438"/>
            <a:ext cx="2454998" cy="1695014"/>
            <a:chOff x="6585160" y="1678126"/>
            <a:chExt cx="2454998" cy="1695014"/>
          </a:xfrm>
        </p:grpSpPr>
        <p:sp>
          <p:nvSpPr>
            <p:cNvPr id="51" name="矩形 50"/>
            <p:cNvSpPr/>
            <p:nvPr/>
          </p:nvSpPr>
          <p:spPr>
            <a:xfrm>
              <a:off x="6585160" y="2101870"/>
              <a:ext cx="2454998" cy="12712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通过学习与实践，去总结自己的收获与不足之处，并在以后的时间去完善这些不足之处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691672" y="1678126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收获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五边形 15"/>
          <p:cNvSpPr/>
          <p:nvPr/>
        </p:nvSpPr>
        <p:spPr>
          <a:xfrm>
            <a:off x="416560" y="619125"/>
            <a:ext cx="2226310" cy="70231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本周计划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0"/>
          <p:cNvGrpSpPr/>
          <p:nvPr/>
        </p:nvGrpSpPr>
        <p:grpSpPr>
          <a:xfrm>
            <a:off x="5444191" y="1370801"/>
            <a:ext cx="5197423" cy="1038080"/>
            <a:chOff x="4048782" y="868081"/>
            <a:chExt cx="3898593" cy="778560"/>
          </a:xfrm>
        </p:grpSpPr>
        <p:sp>
          <p:nvSpPr>
            <p:cNvPr id="8" name="Freeform: Shape 36"/>
            <p:cNvSpPr/>
            <p:nvPr/>
          </p:nvSpPr>
          <p:spPr>
            <a:xfrm>
              <a:off x="4048782" y="868081"/>
              <a:ext cx="1439394" cy="778560"/>
            </a:xfrm>
            <a:custGeom>
              <a:avLst/>
              <a:gdLst>
                <a:gd name="connsiteX0" fmla="*/ 1832429 w 6775553"/>
                <a:gd name="connsiteY0" fmla="*/ 0 h 3664858"/>
                <a:gd name="connsiteX1" fmla="*/ 3520857 w 6775553"/>
                <a:gd name="connsiteY1" fmla="*/ 1119165 h 3664858"/>
                <a:gd name="connsiteX2" fmla="*/ 3541502 w 6775553"/>
                <a:gd name="connsiteY2" fmla="*/ 1175571 h 3664858"/>
                <a:gd name="connsiteX3" fmla="*/ 3543956 w 6775553"/>
                <a:gd name="connsiteY3" fmla="*/ 1174000 h 3664858"/>
                <a:gd name="connsiteX4" fmla="*/ 3615719 w 6775553"/>
                <a:gd name="connsiteY4" fmla="*/ 1306233 h 3664858"/>
                <a:gd name="connsiteX5" fmla="*/ 4345916 w 6775553"/>
                <a:gd name="connsiteY5" fmla="*/ 1694531 h 3664858"/>
                <a:gd name="connsiteX6" fmla="*/ 5011770 w 6775553"/>
                <a:gd name="connsiteY6" fmla="*/ 1390179 h 3664858"/>
                <a:gd name="connsiteX7" fmla="*/ 5048596 w 6775553"/>
                <a:gd name="connsiteY7" fmla="*/ 1342134 h 3664858"/>
                <a:gd name="connsiteX8" fmla="*/ 5066082 w 6775553"/>
                <a:gd name="connsiteY8" fmla="*/ 1309919 h 3664858"/>
                <a:gd name="connsiteX9" fmla="*/ 5089552 w 6775553"/>
                <a:gd name="connsiteY9" fmla="*/ 1281473 h 3664858"/>
                <a:gd name="connsiteX10" fmla="*/ 5094681 w 6775553"/>
                <a:gd name="connsiteY10" fmla="*/ 1272022 h 3664858"/>
                <a:gd name="connsiteX11" fmla="*/ 5096253 w 6775553"/>
                <a:gd name="connsiteY11" fmla="*/ 1273351 h 3664858"/>
                <a:gd name="connsiteX12" fmla="*/ 5180197 w 6775553"/>
                <a:gd name="connsiteY12" fmla="*/ 1171610 h 3664858"/>
                <a:gd name="connsiteX13" fmla="*/ 5841015 w 6775553"/>
                <a:gd name="connsiteY13" fmla="*/ 897890 h 3664858"/>
                <a:gd name="connsiteX14" fmla="*/ 6775553 w 6775553"/>
                <a:gd name="connsiteY14" fmla="*/ 1832428 h 3664858"/>
                <a:gd name="connsiteX15" fmla="*/ 5841015 w 6775553"/>
                <a:gd name="connsiteY15" fmla="*/ 2766966 h 3664858"/>
                <a:gd name="connsiteX16" fmla="*/ 5134367 w 6775553"/>
                <a:gd name="connsiteY16" fmla="*/ 2444014 h 3664858"/>
                <a:gd name="connsiteX17" fmla="*/ 5092691 w 6775553"/>
                <a:gd name="connsiteY17" fmla="*/ 2386854 h 3664858"/>
                <a:gd name="connsiteX18" fmla="*/ 5090513 w 6775553"/>
                <a:gd name="connsiteY18" fmla="*/ 2388695 h 3664858"/>
                <a:gd name="connsiteX19" fmla="*/ 5080267 w 6775553"/>
                <a:gd name="connsiteY19" fmla="*/ 2369814 h 3664858"/>
                <a:gd name="connsiteX20" fmla="*/ 5046845 w 6775553"/>
                <a:gd name="connsiteY20" fmla="*/ 2323975 h 3664858"/>
                <a:gd name="connsiteX21" fmla="*/ 5011770 w 6775553"/>
                <a:gd name="connsiteY21" fmla="*/ 2278215 h 3664858"/>
                <a:gd name="connsiteX22" fmla="*/ 4345916 w 6775553"/>
                <a:gd name="connsiteY22" fmla="*/ 1973862 h 3664858"/>
                <a:gd name="connsiteX23" fmla="*/ 3615719 w 6775553"/>
                <a:gd name="connsiteY23" fmla="*/ 2362160 h 3664858"/>
                <a:gd name="connsiteX24" fmla="*/ 3548466 w 6775553"/>
                <a:gd name="connsiteY24" fmla="*/ 2486081 h 3664858"/>
                <a:gd name="connsiteX25" fmla="*/ 3544494 w 6775553"/>
                <a:gd name="connsiteY25" fmla="*/ 2483539 h 3664858"/>
                <a:gd name="connsiteX26" fmla="*/ 3533622 w 6775553"/>
                <a:gd name="connsiteY26" fmla="*/ 2514722 h 3664858"/>
                <a:gd name="connsiteX27" fmla="*/ 1832429 w 6775553"/>
                <a:gd name="connsiteY27" fmla="*/ 3664858 h 3664858"/>
                <a:gd name="connsiteX28" fmla="*/ 0 w 6775553"/>
                <a:gd name="connsiteY28" fmla="*/ 1832429 h 3664858"/>
                <a:gd name="connsiteX29" fmla="*/ 1832429 w 6775553"/>
                <a:gd name="connsiteY29" fmla="*/ 0 h 366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75553" h="3664858">
                  <a:moveTo>
                    <a:pt x="1832429" y="0"/>
                  </a:moveTo>
                  <a:cubicBezTo>
                    <a:pt x="2591446" y="0"/>
                    <a:pt x="3242679" y="461478"/>
                    <a:pt x="3520857" y="1119165"/>
                  </a:cubicBezTo>
                  <a:lnTo>
                    <a:pt x="3541502" y="1175571"/>
                  </a:lnTo>
                  <a:lnTo>
                    <a:pt x="3543956" y="1174000"/>
                  </a:lnTo>
                  <a:lnTo>
                    <a:pt x="3615719" y="1306233"/>
                  </a:lnTo>
                  <a:cubicBezTo>
                    <a:pt x="3773967" y="1540504"/>
                    <a:pt x="4041957" y="1694531"/>
                    <a:pt x="4345916" y="1694531"/>
                  </a:cubicBezTo>
                  <a:cubicBezTo>
                    <a:pt x="4611881" y="1694531"/>
                    <a:pt x="4850306" y="1576604"/>
                    <a:pt x="5011770" y="1390179"/>
                  </a:cubicBezTo>
                  <a:lnTo>
                    <a:pt x="5048596" y="1342134"/>
                  </a:lnTo>
                  <a:lnTo>
                    <a:pt x="5066082" y="1309919"/>
                  </a:lnTo>
                  <a:lnTo>
                    <a:pt x="5089552" y="1281473"/>
                  </a:lnTo>
                  <a:lnTo>
                    <a:pt x="5094681" y="1272022"/>
                  </a:lnTo>
                  <a:lnTo>
                    <a:pt x="5096253" y="1273351"/>
                  </a:lnTo>
                  <a:lnTo>
                    <a:pt x="5180197" y="1171610"/>
                  </a:lnTo>
                  <a:cubicBezTo>
                    <a:pt x="5349315" y="1002492"/>
                    <a:pt x="5582950" y="897890"/>
                    <a:pt x="5841015" y="897890"/>
                  </a:cubicBezTo>
                  <a:cubicBezTo>
                    <a:pt x="6357146" y="897890"/>
                    <a:pt x="6775553" y="1316297"/>
                    <a:pt x="6775553" y="1832428"/>
                  </a:cubicBezTo>
                  <a:cubicBezTo>
                    <a:pt x="6775553" y="2348559"/>
                    <a:pt x="6357146" y="2766966"/>
                    <a:pt x="5841015" y="2766966"/>
                  </a:cubicBezTo>
                  <a:cubicBezTo>
                    <a:pt x="5558756" y="2766966"/>
                    <a:pt x="5305723" y="2641832"/>
                    <a:pt x="5134367" y="2444014"/>
                  </a:cubicBezTo>
                  <a:lnTo>
                    <a:pt x="5092691" y="2386854"/>
                  </a:lnTo>
                  <a:lnTo>
                    <a:pt x="5090513" y="2388695"/>
                  </a:lnTo>
                  <a:lnTo>
                    <a:pt x="5080267" y="2369814"/>
                  </a:lnTo>
                  <a:lnTo>
                    <a:pt x="5046845" y="2323975"/>
                  </a:lnTo>
                  <a:lnTo>
                    <a:pt x="5011770" y="2278215"/>
                  </a:lnTo>
                  <a:cubicBezTo>
                    <a:pt x="4850306" y="2091790"/>
                    <a:pt x="4611881" y="1973862"/>
                    <a:pt x="4345916" y="1973862"/>
                  </a:cubicBezTo>
                  <a:cubicBezTo>
                    <a:pt x="4041957" y="1973863"/>
                    <a:pt x="3773967" y="2127890"/>
                    <a:pt x="3615719" y="2362160"/>
                  </a:cubicBezTo>
                  <a:lnTo>
                    <a:pt x="3548466" y="2486081"/>
                  </a:lnTo>
                  <a:lnTo>
                    <a:pt x="3544494" y="2483539"/>
                  </a:lnTo>
                  <a:lnTo>
                    <a:pt x="3533622" y="2514722"/>
                  </a:lnTo>
                  <a:cubicBezTo>
                    <a:pt x="3263004" y="3188846"/>
                    <a:pt x="2603306" y="3664858"/>
                    <a:pt x="1832429" y="3664858"/>
                  </a:cubicBezTo>
                  <a:cubicBezTo>
                    <a:pt x="820406" y="3664858"/>
                    <a:pt x="0" y="2844452"/>
                    <a:pt x="0" y="1832429"/>
                  </a:cubicBezTo>
                  <a:cubicBezTo>
                    <a:pt x="0" y="820406"/>
                    <a:pt x="820406" y="0"/>
                    <a:pt x="1832429" y="0"/>
                  </a:cubicBezTo>
                  <a:close/>
                </a:path>
              </a:pathLst>
            </a:custGeom>
            <a:solidFill>
              <a:srgbClr val="7E7E7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674603" y="970582"/>
              <a:ext cx="2272772" cy="573557"/>
              <a:chOff x="8268606" y="3017352"/>
              <a:chExt cx="3555718" cy="89732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268606" y="3325117"/>
                <a:ext cx="3555718" cy="589556"/>
              </a:xfrm>
              <a:prstGeom prst="rect">
                <a:avLst/>
              </a:prstGeom>
              <a:noFill/>
            </p:spPr>
            <p:txBody>
              <a:bodyPr wrap="square" lIns="95970" tIns="0" rIns="95970" bIns="0" anchor="ctr" anchorCtr="0">
                <a:normAutofit lnSpcReduction="10000"/>
              </a:bodyPr>
              <a:lstStyle/>
              <a:p>
                <a:pPr defTabSz="1218565">
                  <a:lnSpc>
                    <a:spcPct val="120000"/>
                  </a:lnSpc>
                  <a:defRPr/>
                </a:pPr>
                <a:r>
                  <a:rPr lang="zh-CN" altLang="en-US" sz="1465" dirty="0">
                    <a:solidFill>
                      <a:schemeClr val="bg1">
                        <a:lumMod val="50000"/>
                      </a:schemeClr>
                    </a:solidFill>
                  </a:rPr>
                  <a:t>不断向老师学习新知识</a:t>
                </a: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268607" y="3017352"/>
                <a:ext cx="2457329" cy="246221"/>
              </a:xfrm>
              <a:prstGeom prst="rect">
                <a:avLst/>
              </a:prstGeom>
            </p:spPr>
            <p:txBody>
              <a:bodyPr wrap="none" lIns="95970" tIns="0" rIns="95970" bIns="0"/>
              <a:lstStyle/>
              <a:p>
                <a:pPr defTabSz="1218565">
                  <a:defRPr/>
                </a:pPr>
                <a:r>
                  <a:rPr lang="zh-CN" alt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第一天</a:t>
                </a:r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</a:rPr>
                  <a:t>~</a:t>
                </a:r>
                <a:r>
                  <a:rPr lang="zh-CN" alt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第六天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2" name="Freeform: Shape 19"/>
            <p:cNvSpPr/>
            <p:nvPr/>
          </p:nvSpPr>
          <p:spPr bwMode="auto">
            <a:xfrm>
              <a:off x="4320655" y="1126797"/>
              <a:ext cx="278524" cy="228923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Rectangle 2"/>
            <p:cNvSpPr/>
            <p:nvPr/>
          </p:nvSpPr>
          <p:spPr>
            <a:xfrm>
              <a:off x="5147584" y="1109815"/>
              <a:ext cx="267141" cy="346249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1</a:t>
              </a:r>
              <a:endParaRPr lang="en-US" altLang="zh-CN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28"/>
          <p:cNvGrpSpPr/>
          <p:nvPr/>
        </p:nvGrpSpPr>
        <p:grpSpPr>
          <a:xfrm>
            <a:off x="5444191" y="3886347"/>
            <a:ext cx="5197423" cy="1038080"/>
            <a:chOff x="4048782" y="2754740"/>
            <a:chExt cx="3898593" cy="778560"/>
          </a:xfrm>
        </p:grpSpPr>
        <p:sp>
          <p:nvSpPr>
            <p:cNvPr id="15" name="Freeform: Shape 38"/>
            <p:cNvSpPr/>
            <p:nvPr/>
          </p:nvSpPr>
          <p:spPr>
            <a:xfrm>
              <a:off x="4048782" y="2754740"/>
              <a:ext cx="1439394" cy="778560"/>
            </a:xfrm>
            <a:custGeom>
              <a:avLst/>
              <a:gdLst>
                <a:gd name="connsiteX0" fmla="*/ 1832429 w 6775553"/>
                <a:gd name="connsiteY0" fmla="*/ 0 h 3664858"/>
                <a:gd name="connsiteX1" fmla="*/ 3520857 w 6775553"/>
                <a:gd name="connsiteY1" fmla="*/ 1119165 h 3664858"/>
                <a:gd name="connsiteX2" fmla="*/ 3541502 w 6775553"/>
                <a:gd name="connsiteY2" fmla="*/ 1175571 h 3664858"/>
                <a:gd name="connsiteX3" fmla="*/ 3543956 w 6775553"/>
                <a:gd name="connsiteY3" fmla="*/ 1174000 h 3664858"/>
                <a:gd name="connsiteX4" fmla="*/ 3615719 w 6775553"/>
                <a:gd name="connsiteY4" fmla="*/ 1306233 h 3664858"/>
                <a:gd name="connsiteX5" fmla="*/ 4345916 w 6775553"/>
                <a:gd name="connsiteY5" fmla="*/ 1694531 h 3664858"/>
                <a:gd name="connsiteX6" fmla="*/ 5011770 w 6775553"/>
                <a:gd name="connsiteY6" fmla="*/ 1390179 h 3664858"/>
                <a:gd name="connsiteX7" fmla="*/ 5048596 w 6775553"/>
                <a:gd name="connsiteY7" fmla="*/ 1342134 h 3664858"/>
                <a:gd name="connsiteX8" fmla="*/ 5066082 w 6775553"/>
                <a:gd name="connsiteY8" fmla="*/ 1309919 h 3664858"/>
                <a:gd name="connsiteX9" fmla="*/ 5089552 w 6775553"/>
                <a:gd name="connsiteY9" fmla="*/ 1281473 h 3664858"/>
                <a:gd name="connsiteX10" fmla="*/ 5094681 w 6775553"/>
                <a:gd name="connsiteY10" fmla="*/ 1272022 h 3664858"/>
                <a:gd name="connsiteX11" fmla="*/ 5096253 w 6775553"/>
                <a:gd name="connsiteY11" fmla="*/ 1273351 h 3664858"/>
                <a:gd name="connsiteX12" fmla="*/ 5180197 w 6775553"/>
                <a:gd name="connsiteY12" fmla="*/ 1171610 h 3664858"/>
                <a:gd name="connsiteX13" fmla="*/ 5841015 w 6775553"/>
                <a:gd name="connsiteY13" fmla="*/ 897890 h 3664858"/>
                <a:gd name="connsiteX14" fmla="*/ 6775553 w 6775553"/>
                <a:gd name="connsiteY14" fmla="*/ 1832428 h 3664858"/>
                <a:gd name="connsiteX15" fmla="*/ 5841015 w 6775553"/>
                <a:gd name="connsiteY15" fmla="*/ 2766966 h 3664858"/>
                <a:gd name="connsiteX16" fmla="*/ 5134367 w 6775553"/>
                <a:gd name="connsiteY16" fmla="*/ 2444014 h 3664858"/>
                <a:gd name="connsiteX17" fmla="*/ 5092691 w 6775553"/>
                <a:gd name="connsiteY17" fmla="*/ 2386854 h 3664858"/>
                <a:gd name="connsiteX18" fmla="*/ 5090513 w 6775553"/>
                <a:gd name="connsiteY18" fmla="*/ 2388695 h 3664858"/>
                <a:gd name="connsiteX19" fmla="*/ 5080267 w 6775553"/>
                <a:gd name="connsiteY19" fmla="*/ 2369814 h 3664858"/>
                <a:gd name="connsiteX20" fmla="*/ 5046845 w 6775553"/>
                <a:gd name="connsiteY20" fmla="*/ 2323975 h 3664858"/>
                <a:gd name="connsiteX21" fmla="*/ 5011770 w 6775553"/>
                <a:gd name="connsiteY21" fmla="*/ 2278215 h 3664858"/>
                <a:gd name="connsiteX22" fmla="*/ 4345916 w 6775553"/>
                <a:gd name="connsiteY22" fmla="*/ 1973862 h 3664858"/>
                <a:gd name="connsiteX23" fmla="*/ 3615719 w 6775553"/>
                <a:gd name="connsiteY23" fmla="*/ 2362160 h 3664858"/>
                <a:gd name="connsiteX24" fmla="*/ 3548466 w 6775553"/>
                <a:gd name="connsiteY24" fmla="*/ 2486081 h 3664858"/>
                <a:gd name="connsiteX25" fmla="*/ 3544494 w 6775553"/>
                <a:gd name="connsiteY25" fmla="*/ 2483539 h 3664858"/>
                <a:gd name="connsiteX26" fmla="*/ 3533622 w 6775553"/>
                <a:gd name="connsiteY26" fmla="*/ 2514722 h 3664858"/>
                <a:gd name="connsiteX27" fmla="*/ 1832429 w 6775553"/>
                <a:gd name="connsiteY27" fmla="*/ 3664858 h 3664858"/>
                <a:gd name="connsiteX28" fmla="*/ 0 w 6775553"/>
                <a:gd name="connsiteY28" fmla="*/ 1832429 h 3664858"/>
                <a:gd name="connsiteX29" fmla="*/ 1832429 w 6775553"/>
                <a:gd name="connsiteY29" fmla="*/ 0 h 366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75553" h="3664858">
                  <a:moveTo>
                    <a:pt x="1832429" y="0"/>
                  </a:moveTo>
                  <a:cubicBezTo>
                    <a:pt x="2591446" y="0"/>
                    <a:pt x="3242679" y="461478"/>
                    <a:pt x="3520857" y="1119165"/>
                  </a:cubicBezTo>
                  <a:lnTo>
                    <a:pt x="3541502" y="1175571"/>
                  </a:lnTo>
                  <a:lnTo>
                    <a:pt x="3543956" y="1174000"/>
                  </a:lnTo>
                  <a:lnTo>
                    <a:pt x="3615719" y="1306233"/>
                  </a:lnTo>
                  <a:cubicBezTo>
                    <a:pt x="3773967" y="1540504"/>
                    <a:pt x="4041957" y="1694531"/>
                    <a:pt x="4345916" y="1694531"/>
                  </a:cubicBezTo>
                  <a:cubicBezTo>
                    <a:pt x="4611881" y="1694531"/>
                    <a:pt x="4850306" y="1576604"/>
                    <a:pt x="5011770" y="1390179"/>
                  </a:cubicBezTo>
                  <a:lnTo>
                    <a:pt x="5048596" y="1342134"/>
                  </a:lnTo>
                  <a:lnTo>
                    <a:pt x="5066082" y="1309919"/>
                  </a:lnTo>
                  <a:lnTo>
                    <a:pt x="5089552" y="1281473"/>
                  </a:lnTo>
                  <a:lnTo>
                    <a:pt x="5094681" y="1272022"/>
                  </a:lnTo>
                  <a:lnTo>
                    <a:pt x="5096253" y="1273351"/>
                  </a:lnTo>
                  <a:lnTo>
                    <a:pt x="5180197" y="1171610"/>
                  </a:lnTo>
                  <a:cubicBezTo>
                    <a:pt x="5349315" y="1002492"/>
                    <a:pt x="5582950" y="897890"/>
                    <a:pt x="5841015" y="897890"/>
                  </a:cubicBezTo>
                  <a:cubicBezTo>
                    <a:pt x="6357146" y="897890"/>
                    <a:pt x="6775553" y="1316297"/>
                    <a:pt x="6775553" y="1832428"/>
                  </a:cubicBezTo>
                  <a:cubicBezTo>
                    <a:pt x="6775553" y="2348559"/>
                    <a:pt x="6357146" y="2766966"/>
                    <a:pt x="5841015" y="2766966"/>
                  </a:cubicBezTo>
                  <a:cubicBezTo>
                    <a:pt x="5558756" y="2766966"/>
                    <a:pt x="5305723" y="2641832"/>
                    <a:pt x="5134367" y="2444014"/>
                  </a:cubicBezTo>
                  <a:lnTo>
                    <a:pt x="5092691" y="2386854"/>
                  </a:lnTo>
                  <a:lnTo>
                    <a:pt x="5090513" y="2388695"/>
                  </a:lnTo>
                  <a:lnTo>
                    <a:pt x="5080267" y="2369814"/>
                  </a:lnTo>
                  <a:lnTo>
                    <a:pt x="5046845" y="2323975"/>
                  </a:lnTo>
                  <a:lnTo>
                    <a:pt x="5011770" y="2278215"/>
                  </a:lnTo>
                  <a:cubicBezTo>
                    <a:pt x="4850306" y="2091790"/>
                    <a:pt x="4611881" y="1973862"/>
                    <a:pt x="4345916" y="1973862"/>
                  </a:cubicBezTo>
                  <a:cubicBezTo>
                    <a:pt x="4041957" y="1973863"/>
                    <a:pt x="3773967" y="2127890"/>
                    <a:pt x="3615719" y="2362160"/>
                  </a:cubicBezTo>
                  <a:lnTo>
                    <a:pt x="3548466" y="2486081"/>
                  </a:lnTo>
                  <a:lnTo>
                    <a:pt x="3544494" y="2483539"/>
                  </a:lnTo>
                  <a:lnTo>
                    <a:pt x="3533622" y="2514722"/>
                  </a:lnTo>
                  <a:cubicBezTo>
                    <a:pt x="3263004" y="3188846"/>
                    <a:pt x="2603306" y="3664858"/>
                    <a:pt x="1832429" y="3664858"/>
                  </a:cubicBezTo>
                  <a:cubicBezTo>
                    <a:pt x="820406" y="3664858"/>
                    <a:pt x="0" y="2844452"/>
                    <a:pt x="0" y="1832429"/>
                  </a:cubicBezTo>
                  <a:cubicBezTo>
                    <a:pt x="0" y="820406"/>
                    <a:pt x="820406" y="0"/>
                    <a:pt x="1832429" y="0"/>
                  </a:cubicBezTo>
                  <a:close/>
                </a:path>
              </a:pathLst>
            </a:custGeom>
            <a:solidFill>
              <a:srgbClr val="7E7E7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5" name="Group 15"/>
            <p:cNvGrpSpPr/>
            <p:nvPr/>
          </p:nvGrpSpPr>
          <p:grpSpPr>
            <a:xfrm>
              <a:off x="5674603" y="2857241"/>
              <a:ext cx="2272772" cy="573557"/>
              <a:chOff x="8268606" y="3017352"/>
              <a:chExt cx="3555718" cy="897321"/>
            </a:xfrm>
          </p:grpSpPr>
          <p:sp>
            <p:nvSpPr>
              <p:cNvPr id="46" name="TextBox 16"/>
              <p:cNvSpPr txBox="1"/>
              <p:nvPr/>
            </p:nvSpPr>
            <p:spPr>
              <a:xfrm>
                <a:off x="8268606" y="3325117"/>
                <a:ext cx="3555718" cy="589556"/>
              </a:xfrm>
              <a:prstGeom prst="rect">
                <a:avLst/>
              </a:prstGeom>
              <a:noFill/>
            </p:spPr>
            <p:txBody>
              <a:bodyPr wrap="square" lIns="95970" tIns="0" rIns="95970" bIns="0" anchor="ctr" anchorCtr="0">
                <a:normAutofit lnSpcReduction="10000"/>
              </a:bodyPr>
              <a:lstStyle/>
              <a:p>
                <a:pPr defTabSz="1218565">
                  <a:lnSpc>
                    <a:spcPct val="120000"/>
                  </a:lnSpc>
                  <a:defRPr/>
                </a:pPr>
                <a:r>
                  <a:rPr lang="zh-CN" altLang="en-US" sz="1465" dirty="0">
                    <a:solidFill>
                      <a:schemeClr val="bg1">
                        <a:lumMod val="50000"/>
                      </a:schemeClr>
                    </a:solidFill>
                  </a:rPr>
                  <a:t>丰富小练习内容，完成系统说明文档</a:t>
                </a: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Rectangle 17"/>
              <p:cNvSpPr/>
              <p:nvPr/>
            </p:nvSpPr>
            <p:spPr>
              <a:xfrm>
                <a:off x="8268607" y="3017352"/>
                <a:ext cx="2457329" cy="246221"/>
              </a:xfrm>
              <a:prstGeom prst="rect">
                <a:avLst/>
              </a:prstGeom>
            </p:spPr>
            <p:txBody>
              <a:bodyPr wrap="none" lIns="95970" tIns="0" rIns="95970" bIns="0"/>
              <a:lstStyle/>
              <a:p>
                <a:pPr defTabSz="1218565">
                  <a:defRPr/>
                </a:pPr>
                <a:r>
                  <a:rPr lang="zh-CN" alt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第三天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8" name="Freeform: Shape 18"/>
            <p:cNvSpPr/>
            <p:nvPr/>
          </p:nvSpPr>
          <p:spPr bwMode="auto">
            <a:xfrm>
              <a:off x="4321977" y="3006335"/>
              <a:ext cx="275880" cy="275368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Rectangle 23"/>
            <p:cNvSpPr/>
            <p:nvPr/>
          </p:nvSpPr>
          <p:spPr>
            <a:xfrm>
              <a:off x="5147584" y="2986612"/>
              <a:ext cx="267141" cy="346249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3</a:t>
              </a:r>
              <a:endParaRPr lang="en-US" altLang="zh-CN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641830" y="2628573"/>
            <a:ext cx="4852818" cy="1038080"/>
            <a:chOff x="1196626" y="1811410"/>
            <a:chExt cx="3640105" cy="778560"/>
          </a:xfrm>
        </p:grpSpPr>
        <p:sp>
          <p:nvSpPr>
            <p:cNvPr id="51" name="Freeform: Shape 37"/>
            <p:cNvSpPr/>
            <p:nvPr/>
          </p:nvSpPr>
          <p:spPr>
            <a:xfrm flipH="1">
              <a:off x="3397337" y="1811410"/>
              <a:ext cx="1439394" cy="778560"/>
            </a:xfrm>
            <a:custGeom>
              <a:avLst/>
              <a:gdLst>
                <a:gd name="connsiteX0" fmla="*/ 1832429 w 6775553"/>
                <a:gd name="connsiteY0" fmla="*/ 0 h 3664858"/>
                <a:gd name="connsiteX1" fmla="*/ 3520857 w 6775553"/>
                <a:gd name="connsiteY1" fmla="*/ 1119165 h 3664858"/>
                <a:gd name="connsiteX2" fmla="*/ 3541502 w 6775553"/>
                <a:gd name="connsiteY2" fmla="*/ 1175571 h 3664858"/>
                <a:gd name="connsiteX3" fmla="*/ 3543956 w 6775553"/>
                <a:gd name="connsiteY3" fmla="*/ 1174000 h 3664858"/>
                <a:gd name="connsiteX4" fmla="*/ 3615719 w 6775553"/>
                <a:gd name="connsiteY4" fmla="*/ 1306233 h 3664858"/>
                <a:gd name="connsiteX5" fmla="*/ 4345916 w 6775553"/>
                <a:gd name="connsiteY5" fmla="*/ 1694531 h 3664858"/>
                <a:gd name="connsiteX6" fmla="*/ 5011770 w 6775553"/>
                <a:gd name="connsiteY6" fmla="*/ 1390179 h 3664858"/>
                <a:gd name="connsiteX7" fmla="*/ 5048596 w 6775553"/>
                <a:gd name="connsiteY7" fmla="*/ 1342134 h 3664858"/>
                <a:gd name="connsiteX8" fmla="*/ 5066082 w 6775553"/>
                <a:gd name="connsiteY8" fmla="*/ 1309919 h 3664858"/>
                <a:gd name="connsiteX9" fmla="*/ 5089552 w 6775553"/>
                <a:gd name="connsiteY9" fmla="*/ 1281473 h 3664858"/>
                <a:gd name="connsiteX10" fmla="*/ 5094681 w 6775553"/>
                <a:gd name="connsiteY10" fmla="*/ 1272022 h 3664858"/>
                <a:gd name="connsiteX11" fmla="*/ 5096253 w 6775553"/>
                <a:gd name="connsiteY11" fmla="*/ 1273351 h 3664858"/>
                <a:gd name="connsiteX12" fmla="*/ 5180197 w 6775553"/>
                <a:gd name="connsiteY12" fmla="*/ 1171610 h 3664858"/>
                <a:gd name="connsiteX13" fmla="*/ 5841015 w 6775553"/>
                <a:gd name="connsiteY13" fmla="*/ 897890 h 3664858"/>
                <a:gd name="connsiteX14" fmla="*/ 6775553 w 6775553"/>
                <a:gd name="connsiteY14" fmla="*/ 1832428 h 3664858"/>
                <a:gd name="connsiteX15" fmla="*/ 5841015 w 6775553"/>
                <a:gd name="connsiteY15" fmla="*/ 2766966 h 3664858"/>
                <a:gd name="connsiteX16" fmla="*/ 5134367 w 6775553"/>
                <a:gd name="connsiteY16" fmla="*/ 2444014 h 3664858"/>
                <a:gd name="connsiteX17" fmla="*/ 5092691 w 6775553"/>
                <a:gd name="connsiteY17" fmla="*/ 2386854 h 3664858"/>
                <a:gd name="connsiteX18" fmla="*/ 5090513 w 6775553"/>
                <a:gd name="connsiteY18" fmla="*/ 2388695 h 3664858"/>
                <a:gd name="connsiteX19" fmla="*/ 5080267 w 6775553"/>
                <a:gd name="connsiteY19" fmla="*/ 2369814 h 3664858"/>
                <a:gd name="connsiteX20" fmla="*/ 5046845 w 6775553"/>
                <a:gd name="connsiteY20" fmla="*/ 2323975 h 3664858"/>
                <a:gd name="connsiteX21" fmla="*/ 5011770 w 6775553"/>
                <a:gd name="connsiteY21" fmla="*/ 2278215 h 3664858"/>
                <a:gd name="connsiteX22" fmla="*/ 4345916 w 6775553"/>
                <a:gd name="connsiteY22" fmla="*/ 1973862 h 3664858"/>
                <a:gd name="connsiteX23" fmla="*/ 3615719 w 6775553"/>
                <a:gd name="connsiteY23" fmla="*/ 2362160 h 3664858"/>
                <a:gd name="connsiteX24" fmla="*/ 3548466 w 6775553"/>
                <a:gd name="connsiteY24" fmla="*/ 2486081 h 3664858"/>
                <a:gd name="connsiteX25" fmla="*/ 3544494 w 6775553"/>
                <a:gd name="connsiteY25" fmla="*/ 2483539 h 3664858"/>
                <a:gd name="connsiteX26" fmla="*/ 3533622 w 6775553"/>
                <a:gd name="connsiteY26" fmla="*/ 2514722 h 3664858"/>
                <a:gd name="connsiteX27" fmla="*/ 1832429 w 6775553"/>
                <a:gd name="connsiteY27" fmla="*/ 3664858 h 3664858"/>
                <a:gd name="connsiteX28" fmla="*/ 0 w 6775553"/>
                <a:gd name="connsiteY28" fmla="*/ 1832429 h 3664858"/>
                <a:gd name="connsiteX29" fmla="*/ 1832429 w 6775553"/>
                <a:gd name="connsiteY29" fmla="*/ 0 h 366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75553" h="3664858">
                  <a:moveTo>
                    <a:pt x="1832429" y="0"/>
                  </a:moveTo>
                  <a:cubicBezTo>
                    <a:pt x="2591446" y="0"/>
                    <a:pt x="3242679" y="461478"/>
                    <a:pt x="3520857" y="1119165"/>
                  </a:cubicBezTo>
                  <a:lnTo>
                    <a:pt x="3541502" y="1175571"/>
                  </a:lnTo>
                  <a:lnTo>
                    <a:pt x="3543956" y="1174000"/>
                  </a:lnTo>
                  <a:lnTo>
                    <a:pt x="3615719" y="1306233"/>
                  </a:lnTo>
                  <a:cubicBezTo>
                    <a:pt x="3773967" y="1540504"/>
                    <a:pt x="4041957" y="1694531"/>
                    <a:pt x="4345916" y="1694531"/>
                  </a:cubicBezTo>
                  <a:cubicBezTo>
                    <a:pt x="4611881" y="1694531"/>
                    <a:pt x="4850306" y="1576604"/>
                    <a:pt x="5011770" y="1390179"/>
                  </a:cubicBezTo>
                  <a:lnTo>
                    <a:pt x="5048596" y="1342134"/>
                  </a:lnTo>
                  <a:lnTo>
                    <a:pt x="5066082" y="1309919"/>
                  </a:lnTo>
                  <a:lnTo>
                    <a:pt x="5089552" y="1281473"/>
                  </a:lnTo>
                  <a:lnTo>
                    <a:pt x="5094681" y="1272022"/>
                  </a:lnTo>
                  <a:lnTo>
                    <a:pt x="5096253" y="1273351"/>
                  </a:lnTo>
                  <a:lnTo>
                    <a:pt x="5180197" y="1171610"/>
                  </a:lnTo>
                  <a:cubicBezTo>
                    <a:pt x="5349315" y="1002492"/>
                    <a:pt x="5582950" y="897890"/>
                    <a:pt x="5841015" y="897890"/>
                  </a:cubicBezTo>
                  <a:cubicBezTo>
                    <a:pt x="6357146" y="897890"/>
                    <a:pt x="6775553" y="1316297"/>
                    <a:pt x="6775553" y="1832428"/>
                  </a:cubicBezTo>
                  <a:cubicBezTo>
                    <a:pt x="6775553" y="2348559"/>
                    <a:pt x="6357146" y="2766966"/>
                    <a:pt x="5841015" y="2766966"/>
                  </a:cubicBezTo>
                  <a:cubicBezTo>
                    <a:pt x="5558756" y="2766966"/>
                    <a:pt x="5305723" y="2641832"/>
                    <a:pt x="5134367" y="2444014"/>
                  </a:cubicBezTo>
                  <a:lnTo>
                    <a:pt x="5092691" y="2386854"/>
                  </a:lnTo>
                  <a:lnTo>
                    <a:pt x="5090513" y="2388695"/>
                  </a:lnTo>
                  <a:lnTo>
                    <a:pt x="5080267" y="2369814"/>
                  </a:lnTo>
                  <a:lnTo>
                    <a:pt x="5046845" y="2323975"/>
                  </a:lnTo>
                  <a:lnTo>
                    <a:pt x="5011770" y="2278215"/>
                  </a:lnTo>
                  <a:cubicBezTo>
                    <a:pt x="4850306" y="2091790"/>
                    <a:pt x="4611881" y="1973862"/>
                    <a:pt x="4345916" y="1973862"/>
                  </a:cubicBezTo>
                  <a:cubicBezTo>
                    <a:pt x="4041957" y="1973863"/>
                    <a:pt x="3773967" y="2127890"/>
                    <a:pt x="3615719" y="2362160"/>
                  </a:cubicBezTo>
                  <a:lnTo>
                    <a:pt x="3548466" y="2486081"/>
                  </a:lnTo>
                  <a:lnTo>
                    <a:pt x="3544494" y="2483539"/>
                  </a:lnTo>
                  <a:lnTo>
                    <a:pt x="3533622" y="2514722"/>
                  </a:lnTo>
                  <a:cubicBezTo>
                    <a:pt x="3263004" y="3188846"/>
                    <a:pt x="2603306" y="3664858"/>
                    <a:pt x="1832429" y="3664858"/>
                  </a:cubicBezTo>
                  <a:cubicBezTo>
                    <a:pt x="820406" y="3664858"/>
                    <a:pt x="0" y="2844452"/>
                    <a:pt x="0" y="1832429"/>
                  </a:cubicBezTo>
                  <a:cubicBezTo>
                    <a:pt x="0" y="820406"/>
                    <a:pt x="820406" y="0"/>
                    <a:pt x="1832429" y="0"/>
                  </a:cubicBezTo>
                  <a:close/>
                </a:path>
              </a:pathLst>
            </a:custGeom>
            <a:solidFill>
              <a:srgbClr val="7E7E7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2" name="Group 5"/>
            <p:cNvGrpSpPr/>
            <p:nvPr/>
          </p:nvGrpSpPr>
          <p:grpSpPr>
            <a:xfrm>
              <a:off x="1196626" y="1913911"/>
              <a:ext cx="2025305" cy="573557"/>
              <a:chOff x="807572" y="3430058"/>
              <a:chExt cx="3168560" cy="897321"/>
            </a:xfrm>
          </p:grpSpPr>
          <p:sp>
            <p:nvSpPr>
              <p:cNvPr id="53" name="TextBox 6"/>
              <p:cNvSpPr txBox="1"/>
              <p:nvPr/>
            </p:nvSpPr>
            <p:spPr>
              <a:xfrm>
                <a:off x="807572" y="3737823"/>
                <a:ext cx="3168560" cy="589556"/>
              </a:xfrm>
              <a:prstGeom prst="rect">
                <a:avLst/>
              </a:prstGeom>
              <a:noFill/>
            </p:spPr>
            <p:txBody>
              <a:bodyPr wrap="square" lIns="95970" tIns="0" rIns="95970" bIns="0" anchor="ctr" anchorCtr="0">
                <a:normAutofit/>
              </a:bodyPr>
              <a:lstStyle/>
              <a:p>
                <a:pPr algn="r" defTabSz="1218565">
                  <a:lnSpc>
                    <a:spcPct val="120000"/>
                  </a:lnSpc>
                  <a:defRPr/>
                </a:pPr>
                <a:r>
                  <a:rPr lang="zh-CN" altLang="en-US" sz="1465" dirty="0">
                    <a:solidFill>
                      <a:schemeClr val="bg1">
                        <a:lumMod val="50000"/>
                      </a:schemeClr>
                    </a:solidFill>
                  </a:rPr>
                  <a:t>完成老师留给的课后小练习</a:t>
                </a: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Rectangle 7"/>
              <p:cNvSpPr/>
              <p:nvPr/>
            </p:nvSpPr>
            <p:spPr>
              <a:xfrm>
                <a:off x="1518803" y="3430058"/>
                <a:ext cx="2457329" cy="246221"/>
              </a:xfrm>
              <a:prstGeom prst="rect">
                <a:avLst/>
              </a:prstGeom>
            </p:spPr>
            <p:txBody>
              <a:bodyPr wrap="none" lIns="95970" tIns="0" rIns="95970" bIns="0"/>
              <a:lstStyle/>
              <a:p>
                <a:pPr algn="r" defTabSz="1218565">
                  <a:defRPr/>
                </a:pPr>
                <a:r>
                  <a:rPr lang="zh-CN" alt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第二天下午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5" name="Freeform: Shape 20"/>
            <p:cNvSpPr/>
            <p:nvPr/>
          </p:nvSpPr>
          <p:spPr bwMode="auto">
            <a:xfrm>
              <a:off x="4311449" y="2052136"/>
              <a:ext cx="296937" cy="286138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Rectangle 24"/>
            <p:cNvSpPr/>
            <p:nvPr/>
          </p:nvSpPr>
          <p:spPr>
            <a:xfrm>
              <a:off x="3457779" y="2043183"/>
              <a:ext cx="267141" cy="346249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2</a:t>
              </a:r>
              <a:endParaRPr lang="en-US" altLang="zh-CN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1"/>
          <p:cNvGrpSpPr/>
          <p:nvPr/>
        </p:nvGrpSpPr>
        <p:grpSpPr>
          <a:xfrm>
            <a:off x="1641830" y="5144119"/>
            <a:ext cx="4852818" cy="1038080"/>
            <a:chOff x="1196626" y="3698069"/>
            <a:chExt cx="3640105" cy="778560"/>
          </a:xfrm>
        </p:grpSpPr>
        <p:sp>
          <p:nvSpPr>
            <p:cNvPr id="58" name="Freeform: Shape 39"/>
            <p:cNvSpPr/>
            <p:nvPr/>
          </p:nvSpPr>
          <p:spPr>
            <a:xfrm flipH="1">
              <a:off x="3397337" y="3698069"/>
              <a:ext cx="1439394" cy="778560"/>
            </a:xfrm>
            <a:custGeom>
              <a:avLst/>
              <a:gdLst>
                <a:gd name="connsiteX0" fmla="*/ 1832429 w 6775553"/>
                <a:gd name="connsiteY0" fmla="*/ 0 h 3664858"/>
                <a:gd name="connsiteX1" fmla="*/ 3520857 w 6775553"/>
                <a:gd name="connsiteY1" fmla="*/ 1119165 h 3664858"/>
                <a:gd name="connsiteX2" fmla="*/ 3541502 w 6775553"/>
                <a:gd name="connsiteY2" fmla="*/ 1175571 h 3664858"/>
                <a:gd name="connsiteX3" fmla="*/ 3543956 w 6775553"/>
                <a:gd name="connsiteY3" fmla="*/ 1174000 h 3664858"/>
                <a:gd name="connsiteX4" fmla="*/ 3615719 w 6775553"/>
                <a:gd name="connsiteY4" fmla="*/ 1306233 h 3664858"/>
                <a:gd name="connsiteX5" fmla="*/ 4345916 w 6775553"/>
                <a:gd name="connsiteY5" fmla="*/ 1694531 h 3664858"/>
                <a:gd name="connsiteX6" fmla="*/ 5011770 w 6775553"/>
                <a:gd name="connsiteY6" fmla="*/ 1390179 h 3664858"/>
                <a:gd name="connsiteX7" fmla="*/ 5048596 w 6775553"/>
                <a:gd name="connsiteY7" fmla="*/ 1342134 h 3664858"/>
                <a:gd name="connsiteX8" fmla="*/ 5066082 w 6775553"/>
                <a:gd name="connsiteY8" fmla="*/ 1309919 h 3664858"/>
                <a:gd name="connsiteX9" fmla="*/ 5089552 w 6775553"/>
                <a:gd name="connsiteY9" fmla="*/ 1281473 h 3664858"/>
                <a:gd name="connsiteX10" fmla="*/ 5094681 w 6775553"/>
                <a:gd name="connsiteY10" fmla="*/ 1272022 h 3664858"/>
                <a:gd name="connsiteX11" fmla="*/ 5096253 w 6775553"/>
                <a:gd name="connsiteY11" fmla="*/ 1273351 h 3664858"/>
                <a:gd name="connsiteX12" fmla="*/ 5180197 w 6775553"/>
                <a:gd name="connsiteY12" fmla="*/ 1171610 h 3664858"/>
                <a:gd name="connsiteX13" fmla="*/ 5841015 w 6775553"/>
                <a:gd name="connsiteY13" fmla="*/ 897890 h 3664858"/>
                <a:gd name="connsiteX14" fmla="*/ 6775553 w 6775553"/>
                <a:gd name="connsiteY14" fmla="*/ 1832428 h 3664858"/>
                <a:gd name="connsiteX15" fmla="*/ 5841015 w 6775553"/>
                <a:gd name="connsiteY15" fmla="*/ 2766966 h 3664858"/>
                <a:gd name="connsiteX16" fmla="*/ 5134367 w 6775553"/>
                <a:gd name="connsiteY16" fmla="*/ 2444014 h 3664858"/>
                <a:gd name="connsiteX17" fmla="*/ 5092691 w 6775553"/>
                <a:gd name="connsiteY17" fmla="*/ 2386854 h 3664858"/>
                <a:gd name="connsiteX18" fmla="*/ 5090513 w 6775553"/>
                <a:gd name="connsiteY18" fmla="*/ 2388695 h 3664858"/>
                <a:gd name="connsiteX19" fmla="*/ 5080267 w 6775553"/>
                <a:gd name="connsiteY19" fmla="*/ 2369814 h 3664858"/>
                <a:gd name="connsiteX20" fmla="*/ 5046845 w 6775553"/>
                <a:gd name="connsiteY20" fmla="*/ 2323975 h 3664858"/>
                <a:gd name="connsiteX21" fmla="*/ 5011770 w 6775553"/>
                <a:gd name="connsiteY21" fmla="*/ 2278215 h 3664858"/>
                <a:gd name="connsiteX22" fmla="*/ 4345916 w 6775553"/>
                <a:gd name="connsiteY22" fmla="*/ 1973862 h 3664858"/>
                <a:gd name="connsiteX23" fmla="*/ 3615719 w 6775553"/>
                <a:gd name="connsiteY23" fmla="*/ 2362160 h 3664858"/>
                <a:gd name="connsiteX24" fmla="*/ 3548466 w 6775553"/>
                <a:gd name="connsiteY24" fmla="*/ 2486081 h 3664858"/>
                <a:gd name="connsiteX25" fmla="*/ 3544494 w 6775553"/>
                <a:gd name="connsiteY25" fmla="*/ 2483539 h 3664858"/>
                <a:gd name="connsiteX26" fmla="*/ 3533622 w 6775553"/>
                <a:gd name="connsiteY26" fmla="*/ 2514722 h 3664858"/>
                <a:gd name="connsiteX27" fmla="*/ 1832429 w 6775553"/>
                <a:gd name="connsiteY27" fmla="*/ 3664858 h 3664858"/>
                <a:gd name="connsiteX28" fmla="*/ 0 w 6775553"/>
                <a:gd name="connsiteY28" fmla="*/ 1832429 h 3664858"/>
                <a:gd name="connsiteX29" fmla="*/ 1832429 w 6775553"/>
                <a:gd name="connsiteY29" fmla="*/ 0 h 366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75553" h="3664858">
                  <a:moveTo>
                    <a:pt x="1832429" y="0"/>
                  </a:moveTo>
                  <a:cubicBezTo>
                    <a:pt x="2591446" y="0"/>
                    <a:pt x="3242679" y="461478"/>
                    <a:pt x="3520857" y="1119165"/>
                  </a:cubicBezTo>
                  <a:lnTo>
                    <a:pt x="3541502" y="1175571"/>
                  </a:lnTo>
                  <a:lnTo>
                    <a:pt x="3543956" y="1174000"/>
                  </a:lnTo>
                  <a:lnTo>
                    <a:pt x="3615719" y="1306233"/>
                  </a:lnTo>
                  <a:cubicBezTo>
                    <a:pt x="3773967" y="1540504"/>
                    <a:pt x="4041957" y="1694531"/>
                    <a:pt x="4345916" y="1694531"/>
                  </a:cubicBezTo>
                  <a:cubicBezTo>
                    <a:pt x="4611881" y="1694531"/>
                    <a:pt x="4850306" y="1576604"/>
                    <a:pt x="5011770" y="1390179"/>
                  </a:cubicBezTo>
                  <a:lnTo>
                    <a:pt x="5048596" y="1342134"/>
                  </a:lnTo>
                  <a:lnTo>
                    <a:pt x="5066082" y="1309919"/>
                  </a:lnTo>
                  <a:lnTo>
                    <a:pt x="5089552" y="1281473"/>
                  </a:lnTo>
                  <a:lnTo>
                    <a:pt x="5094681" y="1272022"/>
                  </a:lnTo>
                  <a:lnTo>
                    <a:pt x="5096253" y="1273351"/>
                  </a:lnTo>
                  <a:lnTo>
                    <a:pt x="5180197" y="1171610"/>
                  </a:lnTo>
                  <a:cubicBezTo>
                    <a:pt x="5349315" y="1002492"/>
                    <a:pt x="5582950" y="897890"/>
                    <a:pt x="5841015" y="897890"/>
                  </a:cubicBezTo>
                  <a:cubicBezTo>
                    <a:pt x="6357146" y="897890"/>
                    <a:pt x="6775553" y="1316297"/>
                    <a:pt x="6775553" y="1832428"/>
                  </a:cubicBezTo>
                  <a:cubicBezTo>
                    <a:pt x="6775553" y="2348559"/>
                    <a:pt x="6357146" y="2766966"/>
                    <a:pt x="5841015" y="2766966"/>
                  </a:cubicBezTo>
                  <a:cubicBezTo>
                    <a:pt x="5558756" y="2766966"/>
                    <a:pt x="5305723" y="2641832"/>
                    <a:pt x="5134367" y="2444014"/>
                  </a:cubicBezTo>
                  <a:lnTo>
                    <a:pt x="5092691" y="2386854"/>
                  </a:lnTo>
                  <a:lnTo>
                    <a:pt x="5090513" y="2388695"/>
                  </a:lnTo>
                  <a:lnTo>
                    <a:pt x="5080267" y="2369814"/>
                  </a:lnTo>
                  <a:lnTo>
                    <a:pt x="5046845" y="2323975"/>
                  </a:lnTo>
                  <a:lnTo>
                    <a:pt x="5011770" y="2278215"/>
                  </a:lnTo>
                  <a:cubicBezTo>
                    <a:pt x="4850306" y="2091790"/>
                    <a:pt x="4611881" y="1973862"/>
                    <a:pt x="4345916" y="1973862"/>
                  </a:cubicBezTo>
                  <a:cubicBezTo>
                    <a:pt x="4041957" y="1973863"/>
                    <a:pt x="3773967" y="2127890"/>
                    <a:pt x="3615719" y="2362160"/>
                  </a:cubicBezTo>
                  <a:lnTo>
                    <a:pt x="3548466" y="2486081"/>
                  </a:lnTo>
                  <a:lnTo>
                    <a:pt x="3544494" y="2483539"/>
                  </a:lnTo>
                  <a:lnTo>
                    <a:pt x="3533622" y="2514722"/>
                  </a:lnTo>
                  <a:cubicBezTo>
                    <a:pt x="3263004" y="3188846"/>
                    <a:pt x="2603306" y="3664858"/>
                    <a:pt x="1832429" y="3664858"/>
                  </a:cubicBezTo>
                  <a:cubicBezTo>
                    <a:pt x="820406" y="3664858"/>
                    <a:pt x="0" y="2844452"/>
                    <a:pt x="0" y="1832429"/>
                  </a:cubicBezTo>
                  <a:cubicBezTo>
                    <a:pt x="0" y="820406"/>
                    <a:pt x="820406" y="0"/>
                    <a:pt x="1832429" y="0"/>
                  </a:cubicBezTo>
                  <a:close/>
                </a:path>
              </a:pathLst>
            </a:custGeom>
            <a:solidFill>
              <a:srgbClr val="7E7E7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9" name="Group 12"/>
            <p:cNvGrpSpPr/>
            <p:nvPr/>
          </p:nvGrpSpPr>
          <p:grpSpPr>
            <a:xfrm>
              <a:off x="1196626" y="3800571"/>
              <a:ext cx="2025305" cy="573557"/>
              <a:chOff x="807572" y="3430058"/>
              <a:chExt cx="3168560" cy="897321"/>
            </a:xfrm>
          </p:grpSpPr>
          <p:sp>
            <p:nvSpPr>
              <p:cNvPr id="60" name="TextBox 13"/>
              <p:cNvSpPr txBox="1"/>
              <p:nvPr/>
            </p:nvSpPr>
            <p:spPr>
              <a:xfrm>
                <a:off x="807572" y="3737823"/>
                <a:ext cx="3168560" cy="589556"/>
              </a:xfrm>
              <a:prstGeom prst="rect">
                <a:avLst/>
              </a:prstGeom>
              <a:noFill/>
            </p:spPr>
            <p:txBody>
              <a:bodyPr wrap="square" lIns="95970" tIns="0" rIns="95970" bIns="0" anchor="ctr" anchorCtr="0">
                <a:normAutofit/>
              </a:bodyPr>
              <a:lstStyle/>
              <a:p>
                <a:pPr algn="r" defTabSz="1218565">
                  <a:lnSpc>
                    <a:spcPct val="120000"/>
                  </a:lnSpc>
                  <a:defRPr/>
                </a:pPr>
                <a:r>
                  <a:rPr lang="zh-CN" altLang="en-US" sz="1465" dirty="0">
                    <a:solidFill>
                      <a:schemeClr val="bg1">
                        <a:lumMod val="50000"/>
                      </a:schemeClr>
                    </a:solidFill>
                  </a:rPr>
                  <a:t>课后游戏，增强班级凝聚力</a:t>
                </a:r>
                <a:endParaRPr lang="zh-CN" altLang="en-US" sz="1465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Rectangle 14"/>
              <p:cNvSpPr/>
              <p:nvPr/>
            </p:nvSpPr>
            <p:spPr>
              <a:xfrm>
                <a:off x="1518803" y="3430058"/>
                <a:ext cx="2457329" cy="246221"/>
              </a:xfrm>
              <a:prstGeom prst="rect">
                <a:avLst/>
              </a:prstGeom>
            </p:spPr>
            <p:txBody>
              <a:bodyPr wrap="none" lIns="95970" tIns="0" rIns="95970" bIns="0">
                <a:normAutofit fontScale="72500"/>
              </a:bodyPr>
              <a:lstStyle/>
              <a:p>
                <a:pPr algn="r" defTabSz="1218565">
                  <a:defRPr/>
                </a:pPr>
                <a:r>
                  <a:rPr lang="zh-CN" alt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第七天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2" name="Freeform: Shape 21"/>
            <p:cNvSpPr>
              <a:spLocks noChangeAspect="1"/>
            </p:cNvSpPr>
            <p:nvPr/>
          </p:nvSpPr>
          <p:spPr bwMode="auto">
            <a:xfrm>
              <a:off x="4312203" y="3939790"/>
              <a:ext cx="295429" cy="295117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Rectangle 25"/>
            <p:cNvSpPr/>
            <p:nvPr/>
          </p:nvSpPr>
          <p:spPr>
            <a:xfrm>
              <a:off x="3457779" y="3919981"/>
              <a:ext cx="267141" cy="346249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4</a:t>
              </a:r>
              <a:endParaRPr lang="en-US" altLang="zh-CN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五边形 15"/>
          <p:cNvSpPr/>
          <p:nvPr/>
        </p:nvSpPr>
        <p:spPr>
          <a:xfrm>
            <a:off x="416560" y="619125"/>
            <a:ext cx="2226310" cy="70231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时间安排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</Words>
  <Application>WPS 演示</Application>
  <PresentationFormat>自定义</PresentationFormat>
  <Paragraphs>157</Paragraphs>
  <Slides>11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2" baseType="lpstr">
      <vt:lpstr>Arial</vt:lpstr>
      <vt:lpstr>宋体</vt:lpstr>
      <vt:lpstr>Wingdings</vt:lpstr>
      <vt:lpstr>Lato Regular</vt:lpstr>
      <vt:lpstr>Lato Hairline</vt:lpstr>
      <vt:lpstr>Lato Light</vt:lpstr>
      <vt:lpstr>华文行楷</vt:lpstr>
      <vt:lpstr>幼圆</vt:lpstr>
      <vt:lpstr>全字库正楷体</vt:lpstr>
      <vt:lpstr>Castellar</vt:lpstr>
      <vt:lpstr>微软雅黑</vt:lpstr>
      <vt:lpstr>Arial</vt:lpstr>
      <vt:lpstr>隶书</vt:lpstr>
      <vt:lpstr>华文中宋</vt:lpstr>
      <vt:lpstr>Calibri</vt:lpstr>
      <vt:lpstr>Arial Unicode MS</vt:lpstr>
      <vt:lpstr>Segoe Print</vt:lpstr>
      <vt:lpstr>方正魏碑简体</vt:lpstr>
      <vt:lpstr>仿宋_GB2312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</dc:title>
  <dc:creator/>
  <cp:lastModifiedBy>lenovo</cp:lastModifiedBy>
  <cp:revision>57</cp:revision>
  <dcterms:created xsi:type="dcterms:W3CDTF">2017-05-29T09:21:00Z</dcterms:created>
  <dcterms:modified xsi:type="dcterms:W3CDTF">2018-06-05T01:38:11Z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